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73" r:id="rId1"/>
  </p:sldMasterIdLst>
  <p:sldIdLst>
    <p:sldId id="256" r:id="rId2"/>
    <p:sldId id="266" r:id="rId3"/>
    <p:sldId id="257" r:id="rId4"/>
    <p:sldId id="258" r:id="rId5"/>
    <p:sldId id="259" r:id="rId6"/>
    <p:sldId id="260" r:id="rId7"/>
    <p:sldId id="261" r:id="rId8"/>
    <p:sldId id="262" r:id="rId9"/>
    <p:sldId id="263" r:id="rId10"/>
    <p:sldId id="264" r:id="rId11"/>
    <p:sldId id="265" r:id="rId12"/>
    <p:sldId id="267"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404040"/>
    <a:srgbClr val="FBFFC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7" autoAdjust="0"/>
    <p:restoredTop sz="94660"/>
  </p:normalViewPr>
  <p:slideViewPr>
    <p:cSldViewPr snapToGrid="0">
      <p:cViewPr varScale="1">
        <p:scale>
          <a:sx n="87" d="100"/>
          <a:sy n="87" d="100"/>
        </p:scale>
        <p:origin x="533" y="4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hdphoto1.wdp>
</file>

<file path=ppt/media/image1.jpeg>
</file>

<file path=ppt/media/image10.jpeg>
</file>

<file path=ppt/media/image11.jpg>
</file>

<file path=ppt/media/image12.jpg>
</file>

<file path=ppt/media/image13.jpeg>
</file>

<file path=ppt/media/image14.jpg>
</file>

<file path=ppt/media/image15.png>
</file>

<file path=ppt/media/image2.jpeg>
</file>

<file path=ppt/media/image3.jpeg>
</file>

<file path=ppt/media/image4.png>
</file>

<file path=ppt/media/image5.png>
</file>

<file path=ppt/media/image6.jpeg>
</file>

<file path=ppt/media/image7.jpg>
</file>

<file path=ppt/media/image8.jpeg>
</file>

<file path=ppt/media/image9.jpe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0EBC55-5864-427B-84CF-6441AA82BD0B}"/>
              </a:ext>
            </a:extLst>
          </p:cNvPr>
          <p:cNvSpPr>
            <a:spLocks noGrp="1"/>
          </p:cNvSpPr>
          <p:nvPr>
            <p:ph type="ctrTitle"/>
          </p:nvPr>
        </p:nvSpPr>
        <p:spPr>
          <a:xfrm>
            <a:off x="966745" y="1205037"/>
            <a:ext cx="7744993" cy="2541336"/>
          </a:xfrm>
        </p:spPr>
        <p:txBody>
          <a:bodyPr anchor="b">
            <a:normAutofit/>
          </a:bodyPr>
          <a:lstStyle>
            <a:lvl1pPr algn="l">
              <a:defRPr sz="4400"/>
            </a:lvl1pPr>
          </a:lstStyle>
          <a:p>
            <a:r>
              <a:rPr lang="en-US" dirty="0"/>
              <a:t>Click to edit Master title style</a:t>
            </a:r>
          </a:p>
        </p:txBody>
      </p:sp>
      <p:sp>
        <p:nvSpPr>
          <p:cNvPr id="3" name="Subtitle 2">
            <a:extLst>
              <a:ext uri="{FF2B5EF4-FFF2-40B4-BE49-F238E27FC236}">
                <a16:creationId xmlns:a16="http://schemas.microsoft.com/office/drawing/2014/main" id="{FEB52BDB-18E0-4991-A6F2-7AD5420153F2}"/>
              </a:ext>
            </a:extLst>
          </p:cNvPr>
          <p:cNvSpPr>
            <a:spLocks noGrp="1"/>
          </p:cNvSpPr>
          <p:nvPr>
            <p:ph type="subTitle" idx="1"/>
          </p:nvPr>
        </p:nvSpPr>
        <p:spPr>
          <a:xfrm>
            <a:off x="966745" y="3949332"/>
            <a:ext cx="7744993" cy="2006735"/>
          </a:xfrm>
        </p:spPr>
        <p:txBody>
          <a:bodyPr>
            <a:normAutofit/>
          </a:bodyPr>
          <a:lstStyle>
            <a:lvl1pPr marL="0" indent="0" algn="l">
              <a:buNone/>
              <a:defRPr sz="2000" cap="all" spc="300" baseline="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dirty="0"/>
              <a:t>Click to edit Master subtitle style</a:t>
            </a:r>
          </a:p>
        </p:txBody>
      </p:sp>
      <p:sp>
        <p:nvSpPr>
          <p:cNvPr id="4" name="Date Placeholder 3">
            <a:extLst>
              <a:ext uri="{FF2B5EF4-FFF2-40B4-BE49-F238E27FC236}">
                <a16:creationId xmlns:a16="http://schemas.microsoft.com/office/drawing/2014/main" id="{D7F0ABC6-907E-47DE-8E40-61F2DD1B408B}"/>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5" name="Footer Placeholder 4">
            <a:extLst>
              <a:ext uri="{FF2B5EF4-FFF2-40B4-BE49-F238E27FC236}">
                <a16:creationId xmlns:a16="http://schemas.microsoft.com/office/drawing/2014/main" id="{158AB158-6097-43A1-90B6-406F9367016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0A2EE077-FF20-4DD9-92B5-EE1C4D615C6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2723988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showMasterSp="0" type="vertTx" preserve="1">
  <p:cSld name="Title and Vertical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7071ABCB-C306-49F0-8D5D-0B890583C1CE}"/>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24A67F94-2250-4B3A-8424-1BC0A0BCB3FF}"/>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FB942D8-95BE-4CFD-BFCC-26209EC192CE}"/>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9DF6499A-D398-4CBC-AA22-4277539430FC}"/>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0D91493C-6480-4A3F-8836-1727CBA3C849}"/>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1">
            <a:extLst>
              <a:ext uri="{FF2B5EF4-FFF2-40B4-BE49-F238E27FC236}">
                <a16:creationId xmlns:a16="http://schemas.microsoft.com/office/drawing/2014/main" id="{A546BFEE-D3D9-4B18-BA88-49F7C7D266E7}"/>
              </a:ext>
            </a:extLst>
          </p:cNvPr>
          <p:cNvSpPr>
            <a:spLocks noGrp="1"/>
          </p:cNvSpPr>
          <p:nvPr>
            <p:ph type="title"/>
          </p:nvPr>
        </p:nvSpPr>
        <p:spPr>
          <a:xfrm>
            <a:off x="2148186" y="959587"/>
            <a:ext cx="9076329" cy="1064277"/>
          </a:xfr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DEA5BD3-1A63-4F94-ADFA-5CA2A414DE16}"/>
              </a:ext>
            </a:extLst>
          </p:cNvPr>
          <p:cNvSpPr>
            <a:spLocks noGrp="1"/>
          </p:cNvSpPr>
          <p:nvPr>
            <p:ph type="body" orient="vert" idx="1"/>
          </p:nvPr>
        </p:nvSpPr>
        <p:spPr>
          <a:xfrm>
            <a:off x="2148186" y="2248257"/>
            <a:ext cx="9076329" cy="3650155"/>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421888E-6FA1-446E-A77C-7D26923F6BAA}"/>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5" name="Footer Placeholder 4">
            <a:extLst>
              <a:ext uri="{FF2B5EF4-FFF2-40B4-BE49-F238E27FC236}">
                <a16:creationId xmlns:a16="http://schemas.microsoft.com/office/drawing/2014/main" id="{5A33313F-58CA-4397-A3B4-71B068D1E22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ACC6AB3-89E2-4B6A-A5F3-3FB781C1AA8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950761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87BC2869-B8E0-44C7-801E-BA0C2C1B5E82}"/>
              </a:ext>
            </a:extLst>
          </p:cNvPr>
          <p:cNvGrpSpPr/>
          <p:nvPr/>
        </p:nvGrpSpPr>
        <p:grpSpPr>
          <a:xfrm rot="10800000">
            <a:off x="0" y="1827078"/>
            <a:ext cx="2926300" cy="5030922"/>
            <a:chOff x="9265700" y="2026"/>
            <a:chExt cx="2926300" cy="5030922"/>
          </a:xfrm>
        </p:grpSpPr>
        <p:sp>
          <p:nvSpPr>
            <p:cNvPr id="8" name="Freeform: Shape 7">
              <a:extLst>
                <a:ext uri="{FF2B5EF4-FFF2-40B4-BE49-F238E27FC236}">
                  <a16:creationId xmlns:a16="http://schemas.microsoft.com/office/drawing/2014/main" id="{BA7CEB8F-94FA-4A87-AA80-066173AA5C5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74F9817E-A26F-4D7B-82A1-FA647EE4C86F}"/>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0E734839-B51C-4112-A4D8-DDFCB7F84A6F}"/>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51DFF651-C17F-4B2C-A962-32FA4958BCFA}"/>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Vertical Title 1">
            <a:extLst>
              <a:ext uri="{FF2B5EF4-FFF2-40B4-BE49-F238E27FC236}">
                <a16:creationId xmlns:a16="http://schemas.microsoft.com/office/drawing/2014/main" id="{DE9B263D-CDF8-431B-A5D1-9687649138B5}"/>
              </a:ext>
            </a:extLst>
          </p:cNvPr>
          <p:cNvSpPr>
            <a:spLocks noGrp="1"/>
          </p:cNvSpPr>
          <p:nvPr>
            <p:ph type="title" orient="vert"/>
          </p:nvPr>
        </p:nvSpPr>
        <p:spPr>
          <a:xfrm>
            <a:off x="9131030" y="866253"/>
            <a:ext cx="2222769" cy="5310710"/>
          </a:xfrm>
        </p:spPr>
        <p:txBody>
          <a:bodyPr vert="eaVert"/>
          <a:lstStyle/>
          <a:p>
            <a:r>
              <a:rPr lang="en-US" dirty="0"/>
              <a:t>Click to edit Master title style</a:t>
            </a:r>
          </a:p>
        </p:txBody>
      </p:sp>
      <p:sp>
        <p:nvSpPr>
          <p:cNvPr id="3" name="Vertical Text Placeholder 2">
            <a:extLst>
              <a:ext uri="{FF2B5EF4-FFF2-40B4-BE49-F238E27FC236}">
                <a16:creationId xmlns:a16="http://schemas.microsoft.com/office/drawing/2014/main" id="{7FB6B9BE-E660-4F3A-ABA1-86667DC133EB}"/>
              </a:ext>
            </a:extLst>
          </p:cNvPr>
          <p:cNvSpPr>
            <a:spLocks noGrp="1"/>
          </p:cNvSpPr>
          <p:nvPr>
            <p:ph type="body" orient="vert" idx="1"/>
          </p:nvPr>
        </p:nvSpPr>
        <p:spPr>
          <a:xfrm>
            <a:off x="838200" y="866253"/>
            <a:ext cx="8164286" cy="5310710"/>
          </a:xfrm>
        </p:spPr>
        <p:txBody>
          <a:bodyPr vert="eaVert"/>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AA082700-F509-4302-AE0E-6CC56401A40F}"/>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5" name="Footer Placeholder 4">
            <a:extLst>
              <a:ext uri="{FF2B5EF4-FFF2-40B4-BE49-F238E27FC236}">
                <a16:creationId xmlns:a16="http://schemas.microsoft.com/office/drawing/2014/main" id="{0303BD63-5B0C-4FB3-8434-8EA1A84F2D8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1F3E9EB-019B-4F03-8147-D6CBA6B1E67C}"/>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492837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131C13-CF9D-4E82-A5B4-91008DCD25D6}"/>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85C06FD2-89E8-4415-ADF7-22F4A4C259E1}"/>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520CBBFF-8889-497F-B4CA-A031E8DD3B95}"/>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5" name="Footer Placeholder 4">
            <a:extLst>
              <a:ext uri="{FF2B5EF4-FFF2-40B4-BE49-F238E27FC236}">
                <a16:creationId xmlns:a16="http://schemas.microsoft.com/office/drawing/2014/main" id="{FDE78DAF-985B-4BB4-ADA9-02EA979F1A3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D0A10DBC-42B5-46AB-B36A-B39128E69CBF}"/>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01649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A1B6E7-01C8-4375-B7C7-596CD11993F3}"/>
              </a:ext>
            </a:extLst>
          </p:cNvPr>
          <p:cNvSpPr>
            <a:spLocks noGrp="1"/>
          </p:cNvSpPr>
          <p:nvPr>
            <p:ph type="title"/>
          </p:nvPr>
        </p:nvSpPr>
        <p:spPr>
          <a:xfrm>
            <a:off x="831850" y="1883229"/>
            <a:ext cx="8214179" cy="3303133"/>
          </a:xfrm>
        </p:spPr>
        <p:txBody>
          <a:bodyPr anchor="b"/>
          <a:lstStyle>
            <a:lvl1pPr>
              <a:defRPr sz="6000"/>
            </a:lvl1pPr>
          </a:lstStyle>
          <a:p>
            <a:r>
              <a:rPr lang="en-US" dirty="0"/>
              <a:t>Click to edit Master title style</a:t>
            </a:r>
          </a:p>
        </p:txBody>
      </p:sp>
      <p:sp>
        <p:nvSpPr>
          <p:cNvPr id="3" name="Text Placeholder 2">
            <a:extLst>
              <a:ext uri="{FF2B5EF4-FFF2-40B4-BE49-F238E27FC236}">
                <a16:creationId xmlns:a16="http://schemas.microsoft.com/office/drawing/2014/main" id="{9C441675-8F3E-47CC-9573-D853C506D557}"/>
              </a:ext>
            </a:extLst>
          </p:cNvPr>
          <p:cNvSpPr>
            <a:spLocks noGrp="1"/>
          </p:cNvSpPr>
          <p:nvPr>
            <p:ph type="body" idx="1"/>
          </p:nvPr>
        </p:nvSpPr>
        <p:spPr>
          <a:xfrm>
            <a:off x="831850" y="5295900"/>
            <a:ext cx="8214179" cy="793750"/>
          </a:xfrm>
        </p:spPr>
        <p:txBody>
          <a:bodyPr/>
          <a:lstStyle>
            <a:lvl1pPr marL="0" indent="0">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dirty="0"/>
              <a:t>Click to edit Master text styles</a:t>
            </a:r>
          </a:p>
        </p:txBody>
      </p:sp>
      <p:sp>
        <p:nvSpPr>
          <p:cNvPr id="4" name="Date Placeholder 3">
            <a:extLst>
              <a:ext uri="{FF2B5EF4-FFF2-40B4-BE49-F238E27FC236}">
                <a16:creationId xmlns:a16="http://schemas.microsoft.com/office/drawing/2014/main" id="{75419F49-690E-49EC-BD41-75A18C9E37FC}"/>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5" name="Footer Placeholder 4">
            <a:extLst>
              <a:ext uri="{FF2B5EF4-FFF2-40B4-BE49-F238E27FC236}">
                <a16:creationId xmlns:a16="http://schemas.microsoft.com/office/drawing/2014/main" id="{9BBC9E70-1401-468E-97DE-4255CA2221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EABE14C-9127-4582-A006-2AEA93AF76BE}"/>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2822227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234DF9-FA60-4E7B-BDE8-C0F9AFE636E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7E7F1133-890E-4E96-AEDD-0F921E26F51D}"/>
              </a:ext>
            </a:extLst>
          </p:cNvPr>
          <p:cNvSpPr>
            <a:spLocks noGrp="1"/>
          </p:cNvSpPr>
          <p:nvPr>
            <p:ph sz="half" idx="1"/>
          </p:nvPr>
        </p:nvSpPr>
        <p:spPr>
          <a:xfrm>
            <a:off x="966745"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a:extLst>
              <a:ext uri="{FF2B5EF4-FFF2-40B4-BE49-F238E27FC236}">
                <a16:creationId xmlns:a16="http://schemas.microsoft.com/office/drawing/2014/main" id="{F14763B4-4987-4303-9640-54B67DD75E46}"/>
              </a:ext>
            </a:extLst>
          </p:cNvPr>
          <p:cNvSpPr>
            <a:spLocks noGrp="1"/>
          </p:cNvSpPr>
          <p:nvPr>
            <p:ph sz="half" idx="2"/>
          </p:nvPr>
        </p:nvSpPr>
        <p:spPr>
          <a:xfrm>
            <a:off x="5597174" y="2250798"/>
            <a:ext cx="4445899" cy="375267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Date Placeholder 4">
            <a:extLst>
              <a:ext uri="{FF2B5EF4-FFF2-40B4-BE49-F238E27FC236}">
                <a16:creationId xmlns:a16="http://schemas.microsoft.com/office/drawing/2014/main" id="{4C94AAD8-D444-410E-98EC-47076908FA37}"/>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6" name="Footer Placeholder 5">
            <a:extLst>
              <a:ext uri="{FF2B5EF4-FFF2-40B4-BE49-F238E27FC236}">
                <a16:creationId xmlns:a16="http://schemas.microsoft.com/office/drawing/2014/main" id="{E072F01E-6867-4604-8B58-F65BCC820AE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2543D87-0EC8-43C7-9D1B-46DB5212931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4966940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02605AE-70FD-4CEE-BDFB-D5C0A3D3595C}"/>
              </a:ext>
            </a:extLst>
          </p:cNvPr>
          <p:cNvSpPr>
            <a:spLocks noGrp="1"/>
          </p:cNvSpPr>
          <p:nvPr>
            <p:ph type="title"/>
          </p:nvPr>
        </p:nvSpPr>
        <p:spPr>
          <a:xfrm>
            <a:off x="966745" y="960120"/>
            <a:ext cx="9196928" cy="1060704"/>
          </a:xfrm>
        </p:spPr>
        <p:txBody>
          <a:bodyPr/>
          <a:lstStyle/>
          <a:p>
            <a:r>
              <a:rPr lang="en-US" dirty="0"/>
              <a:t>Click to edit Master title style</a:t>
            </a:r>
          </a:p>
        </p:txBody>
      </p:sp>
      <p:sp>
        <p:nvSpPr>
          <p:cNvPr id="3" name="Text Placeholder 2">
            <a:extLst>
              <a:ext uri="{FF2B5EF4-FFF2-40B4-BE49-F238E27FC236}">
                <a16:creationId xmlns:a16="http://schemas.microsoft.com/office/drawing/2014/main" id="{EF9091E2-4532-4D16-827E-4DB0688FD829}"/>
              </a:ext>
            </a:extLst>
          </p:cNvPr>
          <p:cNvSpPr>
            <a:spLocks noGrp="1"/>
          </p:cNvSpPr>
          <p:nvPr>
            <p:ph type="body" idx="1"/>
          </p:nvPr>
        </p:nvSpPr>
        <p:spPr>
          <a:xfrm>
            <a:off x="967153" y="2062842"/>
            <a:ext cx="4445899"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a:extLst>
              <a:ext uri="{FF2B5EF4-FFF2-40B4-BE49-F238E27FC236}">
                <a16:creationId xmlns:a16="http://schemas.microsoft.com/office/drawing/2014/main" id="{752B53BE-9EDA-4D07-A042-0D101FAB9A87}"/>
              </a:ext>
            </a:extLst>
          </p:cNvPr>
          <p:cNvSpPr>
            <a:spLocks noGrp="1"/>
          </p:cNvSpPr>
          <p:nvPr>
            <p:ph sz="half" idx="2"/>
          </p:nvPr>
        </p:nvSpPr>
        <p:spPr>
          <a:xfrm>
            <a:off x="966745" y="2882837"/>
            <a:ext cx="4446642"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a:extLst>
              <a:ext uri="{FF2B5EF4-FFF2-40B4-BE49-F238E27FC236}">
                <a16:creationId xmlns:a16="http://schemas.microsoft.com/office/drawing/2014/main" id="{11DFDFC1-7510-4F8E-A831-ABA33D977ACA}"/>
              </a:ext>
            </a:extLst>
          </p:cNvPr>
          <p:cNvSpPr>
            <a:spLocks noGrp="1"/>
          </p:cNvSpPr>
          <p:nvPr>
            <p:ph type="body" sz="quarter" idx="3"/>
          </p:nvPr>
        </p:nvSpPr>
        <p:spPr>
          <a:xfrm>
            <a:off x="5725280" y="2062842"/>
            <a:ext cx="4467794" cy="781893"/>
          </a:xfrm>
        </p:spPr>
        <p:txBody>
          <a:bodyPr anchor="b">
            <a:normAutofit/>
          </a:bodyPr>
          <a:lstStyle>
            <a:lvl1pPr marL="0" indent="0">
              <a:buNone/>
              <a:defRPr sz="1800" b="1" cap="all" spc="300" baseline="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612A42F0-9A48-4946-8BA8-394CBF01A056}"/>
              </a:ext>
            </a:extLst>
          </p:cNvPr>
          <p:cNvSpPr>
            <a:spLocks noGrp="1"/>
          </p:cNvSpPr>
          <p:nvPr>
            <p:ph sz="quarter" idx="4"/>
          </p:nvPr>
        </p:nvSpPr>
        <p:spPr>
          <a:xfrm>
            <a:off x="5724868" y="2882837"/>
            <a:ext cx="4468541" cy="3343793"/>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a:extLst>
              <a:ext uri="{FF2B5EF4-FFF2-40B4-BE49-F238E27FC236}">
                <a16:creationId xmlns:a16="http://schemas.microsoft.com/office/drawing/2014/main" id="{200FC563-D319-494F-AA63-0BDF1D25E5D4}"/>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8" name="Footer Placeholder 7">
            <a:extLst>
              <a:ext uri="{FF2B5EF4-FFF2-40B4-BE49-F238E27FC236}">
                <a16:creationId xmlns:a16="http://schemas.microsoft.com/office/drawing/2014/main" id="{DD42F4FE-433A-42F6-8A73-AD843352BF95}"/>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D575352-FC7F-4BA8-940F-2F920C2801B7}"/>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88498373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7B3FB5-4B13-4412-9F42-62450D6AA1E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60C87ECA-0E5D-4DD2-B664-DF351875FE29}"/>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4" name="Footer Placeholder 3">
            <a:extLst>
              <a:ext uri="{FF2B5EF4-FFF2-40B4-BE49-F238E27FC236}">
                <a16:creationId xmlns:a16="http://schemas.microsoft.com/office/drawing/2014/main" id="{D4E2406B-A925-466A-AF79-D0A4E0EA41F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8861B050-D381-4E1A-88DD-361F0EE9DD96}"/>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7107774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C8BF592-6A15-4999-ACFA-A535A113B25D}"/>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3" name="Footer Placeholder 2">
            <a:extLst>
              <a:ext uri="{FF2B5EF4-FFF2-40B4-BE49-F238E27FC236}">
                <a16:creationId xmlns:a16="http://schemas.microsoft.com/office/drawing/2014/main" id="{7819EFC1-AD45-4610-8FC6-2058F55E47E1}"/>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C13DF506-CFF9-4BD2-8D76-3377927798E2}"/>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26093213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E77674-EAFF-4CAE-A685-8AEA617D0655}"/>
              </a:ext>
            </a:extLst>
          </p:cNvPr>
          <p:cNvSpPr>
            <a:spLocks noGrp="1"/>
          </p:cNvSpPr>
          <p:nvPr>
            <p:ph type="title"/>
          </p:nvPr>
        </p:nvSpPr>
        <p:spPr>
          <a:xfrm>
            <a:off x="839788" y="1094014"/>
            <a:ext cx="3932237" cy="1436914"/>
          </a:xfrm>
        </p:spPr>
        <p:txBody>
          <a:bodyPr anchor="b"/>
          <a:lstStyle>
            <a:lvl1pPr>
              <a:defRPr sz="3200"/>
            </a:lvl1pPr>
          </a:lstStyle>
          <a:p>
            <a:r>
              <a:rPr lang="en-US" dirty="0"/>
              <a:t>Click to edit Master title style</a:t>
            </a:r>
          </a:p>
        </p:txBody>
      </p:sp>
      <p:sp>
        <p:nvSpPr>
          <p:cNvPr id="3" name="Content Placeholder 2">
            <a:extLst>
              <a:ext uri="{FF2B5EF4-FFF2-40B4-BE49-F238E27FC236}">
                <a16:creationId xmlns:a16="http://schemas.microsoft.com/office/drawing/2014/main" id="{5DB3A185-E15D-46FD-A4FB-709A8B5D0BE3}"/>
              </a:ext>
            </a:extLst>
          </p:cNvPr>
          <p:cNvSpPr>
            <a:spLocks noGrp="1"/>
          </p:cNvSpPr>
          <p:nvPr>
            <p:ph idx="1"/>
          </p:nvPr>
        </p:nvSpPr>
        <p:spPr>
          <a:xfrm>
            <a:off x="5183188" y="1094014"/>
            <a:ext cx="6172200" cy="4767036"/>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Text Placeholder 3">
            <a:extLst>
              <a:ext uri="{FF2B5EF4-FFF2-40B4-BE49-F238E27FC236}">
                <a16:creationId xmlns:a16="http://schemas.microsoft.com/office/drawing/2014/main" id="{E14086F7-5F48-40D6-B4E3-1347EA21B0A8}"/>
              </a:ext>
            </a:extLst>
          </p:cNvPr>
          <p:cNvSpPr>
            <a:spLocks noGrp="1"/>
          </p:cNvSpPr>
          <p:nvPr>
            <p:ph type="body" sz="half" idx="2"/>
          </p:nvPr>
        </p:nvSpPr>
        <p:spPr>
          <a:xfrm>
            <a:off x="839788" y="2618012"/>
            <a:ext cx="3932237" cy="325097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0EF4FC41-0A32-438D-9A47-F932AB492CBA}"/>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6" name="Footer Placeholder 5">
            <a:extLst>
              <a:ext uri="{FF2B5EF4-FFF2-40B4-BE49-F238E27FC236}">
                <a16:creationId xmlns:a16="http://schemas.microsoft.com/office/drawing/2014/main" id="{02F0F85D-CB6B-48E8-B56F-81472CE94F0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B6E120E-E239-4B93-AC67-210D23BD2278}"/>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12050796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61F02C-5A08-45D4-AFE1-8EF0E6DECE4B}"/>
              </a:ext>
            </a:extLst>
          </p:cNvPr>
          <p:cNvSpPr>
            <a:spLocks noGrp="1"/>
          </p:cNvSpPr>
          <p:nvPr>
            <p:ph type="title"/>
          </p:nvPr>
        </p:nvSpPr>
        <p:spPr>
          <a:xfrm>
            <a:off x="839788" y="1065120"/>
            <a:ext cx="3932237" cy="1465806"/>
          </a:xfrm>
        </p:spPr>
        <p:txBody>
          <a:bodyPr anchor="b"/>
          <a:lstStyle>
            <a:lvl1pPr>
              <a:defRPr sz="3200"/>
            </a:lvl1pPr>
          </a:lstStyle>
          <a:p>
            <a:r>
              <a:rPr lang="en-US" dirty="0"/>
              <a:t>Click to edit Master title style</a:t>
            </a:r>
          </a:p>
        </p:txBody>
      </p:sp>
      <p:sp>
        <p:nvSpPr>
          <p:cNvPr id="3" name="Picture Placeholder 2">
            <a:extLst>
              <a:ext uri="{FF2B5EF4-FFF2-40B4-BE49-F238E27FC236}">
                <a16:creationId xmlns:a16="http://schemas.microsoft.com/office/drawing/2014/main" id="{A22EF863-20E6-4CF9-A179-0A2A52E5F35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9CECFB1A-5B7E-45DA-9713-0CD8E3121F4B}"/>
              </a:ext>
            </a:extLst>
          </p:cNvPr>
          <p:cNvSpPr>
            <a:spLocks noGrp="1"/>
          </p:cNvSpPr>
          <p:nvPr>
            <p:ph type="body" sz="half" idx="2"/>
          </p:nvPr>
        </p:nvSpPr>
        <p:spPr>
          <a:xfrm>
            <a:off x="839788" y="2618014"/>
            <a:ext cx="3932237" cy="325097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dirty="0"/>
              <a:t>Click to edit Master text styles</a:t>
            </a:r>
          </a:p>
        </p:txBody>
      </p:sp>
      <p:sp>
        <p:nvSpPr>
          <p:cNvPr id="5" name="Date Placeholder 4">
            <a:extLst>
              <a:ext uri="{FF2B5EF4-FFF2-40B4-BE49-F238E27FC236}">
                <a16:creationId xmlns:a16="http://schemas.microsoft.com/office/drawing/2014/main" id="{F6EFD67F-901E-4423-A48F-41F00ECA520B}"/>
              </a:ext>
            </a:extLst>
          </p:cNvPr>
          <p:cNvSpPr>
            <a:spLocks noGrp="1"/>
          </p:cNvSpPr>
          <p:nvPr>
            <p:ph type="dt" sz="half" idx="10"/>
          </p:nvPr>
        </p:nvSpPr>
        <p:spPr/>
        <p:txBody>
          <a:bodyPr/>
          <a:lstStyle/>
          <a:p>
            <a:fld id="{11008460-8B2F-4AAA-A4E2-10730069204C}" type="datetimeFigureOut">
              <a:rPr lang="en-US" smtClean="0"/>
              <a:t>9/18/2021</a:t>
            </a:fld>
            <a:endParaRPr lang="en-US"/>
          </a:p>
        </p:txBody>
      </p:sp>
      <p:sp>
        <p:nvSpPr>
          <p:cNvPr id="6" name="Footer Placeholder 5">
            <a:extLst>
              <a:ext uri="{FF2B5EF4-FFF2-40B4-BE49-F238E27FC236}">
                <a16:creationId xmlns:a16="http://schemas.microsoft.com/office/drawing/2014/main" id="{97B04982-0749-4F34-A4DB-DDC12BD4BE3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E7B38447-AEAF-40D9-B3D3-94404C144AE9}"/>
              </a:ext>
            </a:extLst>
          </p:cNvPr>
          <p:cNvSpPr>
            <a:spLocks noGrp="1"/>
          </p:cNvSpPr>
          <p:nvPr>
            <p:ph type="sldNum" sz="quarter" idx="12"/>
          </p:nvPr>
        </p:nvSpPr>
        <p:spPr/>
        <p:txBody>
          <a:bodyPr/>
          <a:lstStyle/>
          <a:p>
            <a:fld id="{0946259B-8396-46CD-AD42-FDEDA89DA278}" type="slidenum">
              <a:rPr lang="en-US" smtClean="0"/>
              <a:t>‹#›</a:t>
            </a:fld>
            <a:endParaRPr lang="en-US"/>
          </a:p>
        </p:txBody>
      </p:sp>
    </p:spTree>
    <p:extLst>
      <p:ext uri="{BB962C8B-B14F-4D97-AF65-F5344CB8AC3E}">
        <p14:creationId xmlns:p14="http://schemas.microsoft.com/office/powerpoint/2010/main" val="33143718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grpSp>
        <p:nvGrpSpPr>
          <p:cNvPr id="7" name="Group 6">
            <a:extLst>
              <a:ext uri="{FF2B5EF4-FFF2-40B4-BE49-F238E27FC236}">
                <a16:creationId xmlns:a16="http://schemas.microsoft.com/office/drawing/2014/main" id="{D206359A-F1E3-49EE-BBC2-40888C4A3628}"/>
              </a:ext>
            </a:extLst>
          </p:cNvPr>
          <p:cNvGrpSpPr/>
          <p:nvPr/>
        </p:nvGrpSpPr>
        <p:grpSpPr>
          <a:xfrm>
            <a:off x="9265700" y="2026"/>
            <a:ext cx="2926300" cy="5030922"/>
            <a:chOff x="9265700" y="2026"/>
            <a:chExt cx="2926300" cy="5030922"/>
          </a:xfrm>
        </p:grpSpPr>
        <p:sp>
          <p:nvSpPr>
            <p:cNvPr id="8" name="Freeform: Shape 7">
              <a:extLst>
                <a:ext uri="{FF2B5EF4-FFF2-40B4-BE49-F238E27FC236}">
                  <a16:creationId xmlns:a16="http://schemas.microsoft.com/office/drawing/2014/main" id="{CED90C42-6A0F-48E8-BF96-7D3E2A395EC7}"/>
                </a:ext>
              </a:extLst>
            </p:cNvPr>
            <p:cNvSpPr/>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8">
              <a:extLst>
                <a:ext uri="{FF2B5EF4-FFF2-40B4-BE49-F238E27FC236}">
                  <a16:creationId xmlns:a16="http://schemas.microsoft.com/office/drawing/2014/main" id="{5DA0863A-55F7-4EB0-9451-F3EE4D65DBDB}"/>
                </a:ext>
              </a:extLst>
            </p:cNvPr>
            <p:cNvSpPr/>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0" name="Freeform: Shape 9">
              <a:extLst>
                <a:ext uri="{FF2B5EF4-FFF2-40B4-BE49-F238E27FC236}">
                  <a16:creationId xmlns:a16="http://schemas.microsoft.com/office/drawing/2014/main" id="{5FE7CFE2-40F6-44B2-8AAD-0C384EEFCF7E}"/>
                </a:ext>
              </a:extLst>
            </p:cNvPr>
            <p:cNvSpPr/>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10">
              <a:extLst>
                <a:ext uri="{FF2B5EF4-FFF2-40B4-BE49-F238E27FC236}">
                  <a16:creationId xmlns:a16="http://schemas.microsoft.com/office/drawing/2014/main" id="{9F0D6A17-AA80-4608-8660-8D1587A17704}"/>
                </a:ext>
              </a:extLst>
            </p:cNvPr>
            <p:cNvSpPr/>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p:nvSpPr>
          <p:cNvPr id="2" name="Title Placeholder 1">
            <a:extLst>
              <a:ext uri="{FF2B5EF4-FFF2-40B4-BE49-F238E27FC236}">
                <a16:creationId xmlns:a16="http://schemas.microsoft.com/office/drawing/2014/main" id="{7E11B74D-DF90-4993-88AE-4D05C91F2A96}"/>
              </a:ext>
            </a:extLst>
          </p:cNvPr>
          <p:cNvSpPr>
            <a:spLocks noGrp="1"/>
          </p:cNvSpPr>
          <p:nvPr>
            <p:ph type="title"/>
          </p:nvPr>
        </p:nvSpPr>
        <p:spPr>
          <a:xfrm>
            <a:off x="966744" y="959587"/>
            <a:ext cx="9076329" cy="1064277"/>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a:extLst>
              <a:ext uri="{FF2B5EF4-FFF2-40B4-BE49-F238E27FC236}">
                <a16:creationId xmlns:a16="http://schemas.microsoft.com/office/drawing/2014/main" id="{E79B3DE9-A495-4E75-819D-E0B2E5505072}"/>
              </a:ext>
            </a:extLst>
          </p:cNvPr>
          <p:cNvSpPr>
            <a:spLocks noGrp="1"/>
          </p:cNvSpPr>
          <p:nvPr>
            <p:ph type="body" idx="1"/>
          </p:nvPr>
        </p:nvSpPr>
        <p:spPr>
          <a:xfrm>
            <a:off x="966744" y="2248257"/>
            <a:ext cx="9076329" cy="3650155"/>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F02430AC-DB07-423B-A52A-0065639AFE68}"/>
              </a:ext>
            </a:extLst>
          </p:cNvPr>
          <p:cNvSpPr>
            <a:spLocks noGrp="1"/>
          </p:cNvSpPr>
          <p:nvPr>
            <p:ph type="dt" sz="half" idx="2"/>
          </p:nvPr>
        </p:nvSpPr>
        <p:spPr>
          <a:xfrm>
            <a:off x="8266975" y="6356350"/>
            <a:ext cx="2960914"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11008460-8B2F-4AAA-A4E2-10730069204C}" type="datetimeFigureOut">
              <a:rPr lang="en-US" smtClean="0"/>
              <a:pPr/>
              <a:t>9/18/2021</a:t>
            </a:fld>
            <a:endParaRPr lang="en-US" dirty="0"/>
          </a:p>
        </p:txBody>
      </p:sp>
      <p:sp>
        <p:nvSpPr>
          <p:cNvPr id="5" name="Footer Placeholder 4">
            <a:extLst>
              <a:ext uri="{FF2B5EF4-FFF2-40B4-BE49-F238E27FC236}">
                <a16:creationId xmlns:a16="http://schemas.microsoft.com/office/drawing/2014/main" id="{485FAFC9-FA18-4C55-8C92-B17603CAEEDC}"/>
              </a:ext>
            </a:extLst>
          </p:cNvPr>
          <p:cNvSpPr>
            <a:spLocks noGrp="1"/>
          </p:cNvSpPr>
          <p:nvPr>
            <p:ph type="ftr" sz="quarter" idx="3"/>
          </p:nvPr>
        </p:nvSpPr>
        <p:spPr>
          <a:xfrm>
            <a:off x="966745" y="501128"/>
            <a:ext cx="3311342" cy="365125"/>
          </a:xfrm>
          <a:prstGeom prst="rect">
            <a:avLst/>
          </a:prstGeom>
        </p:spPr>
        <p:txBody>
          <a:bodyPr vert="horz" lIns="91440" tIns="45720" rIns="91440" bIns="45720" rtlCol="0" anchor="ctr"/>
          <a:lstStyle>
            <a:lvl1pPr algn="l">
              <a:defRPr sz="1000" i="0">
                <a:solidFill>
                  <a:schemeClr val="tx2">
                    <a:alpha val="85000"/>
                  </a:schemeClr>
                </a:solidFill>
              </a:defRPr>
            </a:lvl1pPr>
          </a:lstStyle>
          <a:p>
            <a:endParaRPr lang="en-US" dirty="0"/>
          </a:p>
        </p:txBody>
      </p:sp>
      <p:sp>
        <p:nvSpPr>
          <p:cNvPr id="6" name="Slide Number Placeholder 5">
            <a:extLst>
              <a:ext uri="{FF2B5EF4-FFF2-40B4-BE49-F238E27FC236}">
                <a16:creationId xmlns:a16="http://schemas.microsoft.com/office/drawing/2014/main" id="{67D5A493-61FB-4764-90B6-8CC218A781C9}"/>
              </a:ext>
            </a:extLst>
          </p:cNvPr>
          <p:cNvSpPr>
            <a:spLocks noGrp="1"/>
          </p:cNvSpPr>
          <p:nvPr>
            <p:ph type="sldNum" sz="quarter" idx="4"/>
          </p:nvPr>
        </p:nvSpPr>
        <p:spPr>
          <a:xfrm>
            <a:off x="11239498" y="6356350"/>
            <a:ext cx="515479" cy="365125"/>
          </a:xfrm>
          <a:prstGeom prst="rect">
            <a:avLst/>
          </a:prstGeom>
        </p:spPr>
        <p:txBody>
          <a:bodyPr vert="horz" lIns="91440" tIns="45720" rIns="91440" bIns="45720" rtlCol="0" anchor="ctr"/>
          <a:lstStyle>
            <a:lvl1pPr algn="r">
              <a:defRPr sz="1000" i="0">
                <a:solidFill>
                  <a:schemeClr val="tx2">
                    <a:alpha val="85000"/>
                  </a:schemeClr>
                </a:solidFill>
              </a:defRPr>
            </a:lvl1pPr>
          </a:lstStyle>
          <a:p>
            <a:fld id="{0946259B-8396-46CD-AD42-FDEDA89DA278}" type="slidenum">
              <a:rPr lang="en-US" smtClean="0"/>
              <a:pPr/>
              <a:t>‹#›</a:t>
            </a:fld>
            <a:endParaRPr lang="en-US" dirty="0"/>
          </a:p>
        </p:txBody>
      </p:sp>
    </p:spTree>
    <p:extLst>
      <p:ext uri="{BB962C8B-B14F-4D97-AF65-F5344CB8AC3E}">
        <p14:creationId xmlns:p14="http://schemas.microsoft.com/office/powerpoint/2010/main" val="303643932"/>
      </p:ext>
    </p:extLst>
  </p:cSld>
  <p:clrMap bg1="lt1" tx1="dk1" bg2="lt2" tx2="dk2" accent1="accent1" accent2="accent2" accent3="accent3" accent4="accent4" accent5="accent5" accent6="accent6" hlink="hlink" folHlink="folHlink"/>
  <p:sldLayoutIdLst>
    <p:sldLayoutId id="2147483669" r:id="rId1"/>
    <p:sldLayoutId id="2147483670" r:id="rId2"/>
    <p:sldLayoutId id="2147483671" r:id="rId3"/>
    <p:sldLayoutId id="2147483672" r:id="rId4"/>
    <p:sldLayoutId id="2147483662" r:id="rId5"/>
    <p:sldLayoutId id="2147483667" r:id="rId6"/>
    <p:sldLayoutId id="2147483663" r:id="rId7"/>
    <p:sldLayoutId id="2147483664" r:id="rId8"/>
    <p:sldLayoutId id="2147483665" r:id="rId9"/>
    <p:sldLayoutId id="2147483666" r:id="rId10"/>
    <p:sldLayoutId id="2147483668"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xStyles>
    <p:titleStyle>
      <a:lvl1pPr algn="l" defTabSz="914400" rtl="0" eaLnBrk="1" latinLnBrk="0" hangingPunct="1">
        <a:lnSpc>
          <a:spcPct val="100000"/>
        </a:lnSpc>
        <a:spcBef>
          <a:spcPct val="0"/>
        </a:spcBef>
        <a:buNone/>
        <a:defRPr sz="4000" kern="1200">
          <a:solidFill>
            <a:schemeClr val="tx2"/>
          </a:solidFill>
          <a:latin typeface="+mj-lt"/>
          <a:ea typeface="+mj-ea"/>
          <a:cs typeface="+mj-cs"/>
        </a:defRPr>
      </a:lvl1pPr>
    </p:titleStyle>
    <p:bodyStyle>
      <a:lvl1pPr marL="228600" indent="-228600" algn="l" defTabSz="914400" rtl="0" eaLnBrk="1" latinLnBrk="0" hangingPunct="1">
        <a:lnSpc>
          <a:spcPct val="110000"/>
        </a:lnSpc>
        <a:spcBef>
          <a:spcPts val="1000"/>
        </a:spcBef>
        <a:buSzPct val="150000"/>
        <a:buFont typeface="Goudy Old Style" panose="02020502050305020303" pitchFamily="18" charset="0"/>
        <a:buChar char="∙"/>
        <a:defRPr sz="2000" kern="1200">
          <a:solidFill>
            <a:schemeClr val="tx2"/>
          </a:solidFill>
          <a:latin typeface="+mn-lt"/>
          <a:ea typeface="+mn-ea"/>
          <a:cs typeface="+mn-cs"/>
        </a:defRPr>
      </a:lvl1pPr>
      <a:lvl2pPr marL="274320" indent="0" algn="l" defTabSz="914400" rtl="0" eaLnBrk="1" latinLnBrk="0" hangingPunct="1">
        <a:lnSpc>
          <a:spcPct val="110000"/>
        </a:lnSpc>
        <a:spcBef>
          <a:spcPts val="500"/>
        </a:spcBef>
        <a:buFontTx/>
        <a:buNone/>
        <a:defRPr sz="1800" kern="1200">
          <a:solidFill>
            <a:schemeClr val="tx2"/>
          </a:solidFill>
          <a:latin typeface="+mn-lt"/>
          <a:ea typeface="+mn-ea"/>
          <a:cs typeface="+mn-cs"/>
        </a:defRPr>
      </a:lvl2pPr>
      <a:lvl3pPr marL="548640" indent="-228600" algn="l" defTabSz="914400" rtl="0" eaLnBrk="1" latinLnBrk="0" hangingPunct="1">
        <a:lnSpc>
          <a:spcPct val="110000"/>
        </a:lnSpc>
        <a:spcBef>
          <a:spcPts val="500"/>
        </a:spcBef>
        <a:buSzPct val="150000"/>
        <a:buFont typeface="Goudy Old Style" panose="02020502050305020303" pitchFamily="18" charset="0"/>
        <a:buChar char="∙"/>
        <a:defRPr sz="1600" kern="1200">
          <a:solidFill>
            <a:schemeClr val="tx2"/>
          </a:solidFill>
          <a:latin typeface="+mn-lt"/>
          <a:ea typeface="+mn-ea"/>
          <a:cs typeface="+mn-cs"/>
        </a:defRPr>
      </a:lvl3pPr>
      <a:lvl4pPr marL="594360" indent="0" algn="l" defTabSz="914400" rtl="0" eaLnBrk="1" latinLnBrk="0" hangingPunct="1">
        <a:lnSpc>
          <a:spcPct val="110000"/>
        </a:lnSpc>
        <a:spcBef>
          <a:spcPts val="500"/>
        </a:spcBef>
        <a:buFontTx/>
        <a:buNone/>
        <a:defRPr sz="1400" kern="1200">
          <a:solidFill>
            <a:schemeClr val="tx2"/>
          </a:solidFill>
          <a:latin typeface="+mn-lt"/>
          <a:ea typeface="+mn-ea"/>
          <a:cs typeface="+mn-cs"/>
        </a:defRPr>
      </a:lvl4pPr>
      <a:lvl5pPr marL="822960" indent="-228600" algn="l" defTabSz="914400" rtl="0" eaLnBrk="1" latinLnBrk="0" hangingPunct="1">
        <a:lnSpc>
          <a:spcPct val="110000"/>
        </a:lnSpc>
        <a:spcBef>
          <a:spcPts val="500"/>
        </a:spcBef>
        <a:buSzPct val="150000"/>
        <a:buFont typeface="Goudy Old Style" panose="02020502050305020303" pitchFamily="18" charset="0"/>
        <a:buChar char="∙"/>
        <a:defRPr sz="1400" kern="1200">
          <a:solidFill>
            <a:schemeClr val="tx2"/>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image" Target="../media/image14.jp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9.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image" Target="../media/image3.jpeg"/></Relationships>
</file>

<file path=ppt/slides/_rels/slide4.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image" Target="../media/image10.jpeg"/><Relationship Id="rId1" Type="http://schemas.openxmlformats.org/officeDocument/2006/relationships/slideLayout" Target="../slideLayouts/slideLayout9.xml"/><Relationship Id="rId4" Type="http://schemas.openxmlformats.org/officeDocument/2006/relationships/image" Target="../media/image12.jp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02856439-F4E3-D54F-9416-42ABDCE1DE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Bowling ball hitting the pins">
            <a:extLst>
              <a:ext uri="{FF2B5EF4-FFF2-40B4-BE49-F238E27FC236}">
                <a16:creationId xmlns:a16="http://schemas.microsoft.com/office/drawing/2014/main" id="{3EE64B10-95BE-492B-9280-12805EB4CDA1}"/>
              </a:ext>
            </a:extLst>
          </p:cNvPr>
          <p:cNvPicPr>
            <a:picLocks noChangeAspect="1"/>
          </p:cNvPicPr>
          <p:nvPr/>
        </p:nvPicPr>
        <p:blipFill rotWithShape="1">
          <a:blip r:embed="rId2"/>
          <a:srcRect t="9274"/>
          <a:stretch/>
        </p:blipFill>
        <p:spPr>
          <a:xfrm>
            <a:off x="20" y="10"/>
            <a:ext cx="12191979" cy="6857989"/>
          </a:xfrm>
          <a:prstGeom prst="rect">
            <a:avLst/>
          </a:prstGeom>
        </p:spPr>
      </p:pic>
      <p:sp>
        <p:nvSpPr>
          <p:cNvPr id="24" name="Rectangle 23">
            <a:extLst>
              <a:ext uri="{FF2B5EF4-FFF2-40B4-BE49-F238E27FC236}">
                <a16:creationId xmlns:a16="http://schemas.microsoft.com/office/drawing/2014/main" id="{C364144C-8BB1-450F-812B-D7D09A795C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53485"/>
            <a:ext cx="12192000" cy="4604516"/>
          </a:xfrm>
          <a:prstGeom prst="rect">
            <a:avLst/>
          </a:prstGeom>
          <a:gradFill>
            <a:gsLst>
              <a:gs pos="7000">
                <a:srgbClr val="000000">
                  <a:alpha val="0"/>
                </a:srgbClr>
              </a:gs>
              <a:gs pos="56000">
                <a:srgbClr val="000000">
                  <a:alpha val="56000"/>
                </a:srgbClr>
              </a:gs>
              <a:gs pos="100000">
                <a:srgbClr val="000000">
                  <a:alpha val="63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4BA52FFA-9F4C-45AF-9C6A-CC6580A50CF6}"/>
              </a:ext>
            </a:extLst>
          </p:cNvPr>
          <p:cNvSpPr>
            <a:spLocks noGrp="1"/>
          </p:cNvSpPr>
          <p:nvPr>
            <p:ph type="ctrTitle"/>
          </p:nvPr>
        </p:nvSpPr>
        <p:spPr>
          <a:xfrm>
            <a:off x="2101755" y="2253484"/>
            <a:ext cx="7983941" cy="2571001"/>
          </a:xfrm>
        </p:spPr>
        <p:txBody>
          <a:bodyPr>
            <a:normAutofit/>
          </a:bodyPr>
          <a:lstStyle/>
          <a:p>
            <a:pPr algn="ctr"/>
            <a:r>
              <a:rPr lang="en-US" b="1">
                <a:solidFill>
                  <a:srgbClr val="FFFFFF"/>
                </a:solidFill>
              </a:rPr>
              <a:t>Bowling IOT project</a:t>
            </a:r>
          </a:p>
        </p:txBody>
      </p:sp>
      <p:sp>
        <p:nvSpPr>
          <p:cNvPr id="8" name="Subtitle 7">
            <a:extLst>
              <a:ext uri="{FF2B5EF4-FFF2-40B4-BE49-F238E27FC236}">
                <a16:creationId xmlns:a16="http://schemas.microsoft.com/office/drawing/2014/main" id="{EEC8CE7B-05AD-4C48-B129-4A6F4CD51E1A}"/>
              </a:ext>
            </a:extLst>
          </p:cNvPr>
          <p:cNvSpPr>
            <a:spLocks noGrp="1"/>
          </p:cNvSpPr>
          <p:nvPr>
            <p:ph type="subTitle" idx="1"/>
          </p:nvPr>
        </p:nvSpPr>
        <p:spPr>
          <a:xfrm>
            <a:off x="2320119" y="5015553"/>
            <a:ext cx="7533565" cy="889948"/>
          </a:xfrm>
        </p:spPr>
        <p:txBody>
          <a:bodyPr anchor="ctr">
            <a:normAutofit/>
          </a:bodyPr>
          <a:lstStyle/>
          <a:p>
            <a:pPr algn="ctr"/>
            <a:r>
              <a:rPr lang="en-US">
                <a:solidFill>
                  <a:srgbClr val="FFFFFF"/>
                </a:solidFill>
              </a:rPr>
              <a:t>progress and future plan</a:t>
            </a:r>
          </a:p>
        </p:txBody>
      </p:sp>
    </p:spTree>
    <p:extLst>
      <p:ext uri="{BB962C8B-B14F-4D97-AF65-F5344CB8AC3E}">
        <p14:creationId xmlns:p14="http://schemas.microsoft.com/office/powerpoint/2010/main" val="40339206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7"/>
                                        </p:tgtEl>
                                        <p:attrNameLst>
                                          <p:attrName>style.visibility</p:attrName>
                                        </p:attrNameLst>
                                      </p:cBhvr>
                                      <p:to>
                                        <p:strVal val="visible"/>
                                      </p:to>
                                    </p:set>
                                    <p:animEffect transition="in" filter="fade">
                                      <p:cBhvr>
                                        <p:cTn id="7" dur="7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28" name="Picture 5" descr="Componenti elettronici su uno sfondo bianco">
            <a:extLst>
              <a:ext uri="{FF2B5EF4-FFF2-40B4-BE49-F238E27FC236}">
                <a16:creationId xmlns:a16="http://schemas.microsoft.com/office/drawing/2014/main" id="{E49F40A6-DD93-40AB-931B-122CC329AE5B}"/>
              </a:ext>
            </a:extLst>
          </p:cNvPr>
          <p:cNvPicPr>
            <a:picLocks noChangeAspect="1"/>
          </p:cNvPicPr>
          <p:nvPr/>
        </p:nvPicPr>
        <p:blipFill rotWithShape="1">
          <a:blip r:embed="rId2"/>
          <a:srcRect b="15730"/>
          <a:stretch/>
        </p:blipFill>
        <p:spPr>
          <a:xfrm>
            <a:off x="20" y="10"/>
            <a:ext cx="12191979" cy="6857989"/>
          </a:xfrm>
          <a:prstGeom prst="rect">
            <a:avLst/>
          </a:prstGeom>
        </p:spPr>
      </p:pic>
      <p:sp>
        <p:nvSpPr>
          <p:cNvPr id="5" name="Title 4">
            <a:extLst>
              <a:ext uri="{FF2B5EF4-FFF2-40B4-BE49-F238E27FC236}">
                <a16:creationId xmlns:a16="http://schemas.microsoft.com/office/drawing/2014/main" id="{469B027F-B5E3-4951-9DFC-F94565B45E34}"/>
              </a:ext>
            </a:extLst>
          </p:cNvPr>
          <p:cNvSpPr>
            <a:spLocks noGrp="1"/>
          </p:cNvSpPr>
          <p:nvPr>
            <p:ph type="title"/>
          </p:nvPr>
        </p:nvSpPr>
        <p:spPr>
          <a:xfrm>
            <a:off x="839788" y="987426"/>
            <a:ext cx="3932237" cy="561155"/>
          </a:xfrm>
        </p:spPr>
        <p:txBody>
          <a:bodyPr>
            <a:normAutofit fontScale="90000"/>
          </a:bodyPr>
          <a:lstStyle/>
          <a:p>
            <a:r>
              <a:rPr lang="en-US" dirty="0"/>
              <a:t>The base</a:t>
            </a:r>
          </a:p>
        </p:txBody>
      </p:sp>
      <p:sp>
        <p:nvSpPr>
          <p:cNvPr id="7" name="Picture Placeholder 6">
            <a:extLst>
              <a:ext uri="{FF2B5EF4-FFF2-40B4-BE49-F238E27FC236}">
                <a16:creationId xmlns:a16="http://schemas.microsoft.com/office/drawing/2014/main" id="{F9A3A4DF-9307-419B-816C-DC6ECA660942}"/>
              </a:ext>
            </a:extLst>
          </p:cNvPr>
          <p:cNvSpPr>
            <a:spLocks noGrp="1"/>
          </p:cNvSpPr>
          <p:nvPr>
            <p:ph type="pic" idx="1"/>
          </p:nvPr>
        </p:nvSpPr>
        <p:spPr/>
      </p:sp>
      <p:sp>
        <p:nvSpPr>
          <p:cNvPr id="8" name="Text Placeholder 7">
            <a:extLst>
              <a:ext uri="{FF2B5EF4-FFF2-40B4-BE49-F238E27FC236}">
                <a16:creationId xmlns:a16="http://schemas.microsoft.com/office/drawing/2014/main" id="{9BCF8476-7100-4376-8A70-DA87A951F15B}"/>
              </a:ext>
            </a:extLst>
          </p:cNvPr>
          <p:cNvSpPr>
            <a:spLocks noGrp="1"/>
          </p:cNvSpPr>
          <p:nvPr>
            <p:ph type="body" sz="half" idx="2"/>
          </p:nvPr>
        </p:nvSpPr>
        <p:spPr>
          <a:xfrm>
            <a:off x="839788" y="1548581"/>
            <a:ext cx="3932237" cy="4320407"/>
          </a:xfrm>
        </p:spPr>
        <p:txBody>
          <a:bodyPr/>
          <a:lstStyle/>
          <a:p>
            <a:r>
              <a:rPr lang="en-US" b="1" dirty="0"/>
              <a:t>The base of the robot will have 14 points as every point will be a possible position for a pin. </a:t>
            </a:r>
          </a:p>
          <a:p>
            <a:r>
              <a:rPr lang="en-US" b="1" dirty="0"/>
              <a:t>Each one of the points will have a circular metal area connected to an electric circle which can be closed by a similar metal placed on the bottom of thee pins so a closed electric circle in a specific point will represent the existence of a standing pin on that point, and the change of the number of closed circles will be the number of the falling pins. This implementation may help us show which pins have fallen and which are still standing.</a:t>
            </a:r>
          </a:p>
        </p:txBody>
      </p:sp>
    </p:spTree>
    <p:extLst>
      <p:ext uri="{BB962C8B-B14F-4D97-AF65-F5344CB8AC3E}">
        <p14:creationId xmlns:p14="http://schemas.microsoft.com/office/powerpoint/2010/main" val="13582555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17000" b="-17000"/>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E95246-40FB-4739-9D71-3575EA6F760B}"/>
              </a:ext>
            </a:extLst>
          </p:cNvPr>
          <p:cNvSpPr>
            <a:spLocks noGrp="1"/>
          </p:cNvSpPr>
          <p:nvPr>
            <p:ph type="title"/>
          </p:nvPr>
        </p:nvSpPr>
        <p:spPr>
          <a:xfrm>
            <a:off x="839788" y="987425"/>
            <a:ext cx="3932237" cy="701265"/>
          </a:xfrm>
        </p:spPr>
        <p:txBody>
          <a:bodyPr/>
          <a:lstStyle/>
          <a:p>
            <a:r>
              <a:rPr lang="en-US" dirty="0"/>
              <a:t>Mobile app</a:t>
            </a:r>
          </a:p>
        </p:txBody>
      </p:sp>
      <p:sp>
        <p:nvSpPr>
          <p:cNvPr id="3" name="Picture Placeholder 2">
            <a:extLst>
              <a:ext uri="{FF2B5EF4-FFF2-40B4-BE49-F238E27FC236}">
                <a16:creationId xmlns:a16="http://schemas.microsoft.com/office/drawing/2014/main" id="{BBF61A16-AFB7-45DA-AF4E-F67B1E7C417C}"/>
              </a:ext>
            </a:extLst>
          </p:cNvPr>
          <p:cNvSpPr>
            <a:spLocks noGrp="1"/>
          </p:cNvSpPr>
          <p:nvPr>
            <p:ph type="pic" idx="1"/>
          </p:nvPr>
        </p:nvSpPr>
        <p:spPr/>
      </p:sp>
      <p:sp>
        <p:nvSpPr>
          <p:cNvPr id="4" name="Text Placeholder 3">
            <a:extLst>
              <a:ext uri="{FF2B5EF4-FFF2-40B4-BE49-F238E27FC236}">
                <a16:creationId xmlns:a16="http://schemas.microsoft.com/office/drawing/2014/main" id="{48D4164E-3D50-4539-82F1-F1C6748518C0}"/>
              </a:ext>
            </a:extLst>
          </p:cNvPr>
          <p:cNvSpPr>
            <a:spLocks noGrp="1"/>
          </p:cNvSpPr>
          <p:nvPr>
            <p:ph type="body" sz="half" idx="2"/>
          </p:nvPr>
        </p:nvSpPr>
        <p:spPr>
          <a:xfrm>
            <a:off x="839788" y="1806677"/>
            <a:ext cx="3932237" cy="4062311"/>
          </a:xfrm>
        </p:spPr>
        <p:txBody>
          <a:bodyPr/>
          <a:lstStyle/>
          <a:p>
            <a:r>
              <a:rPr lang="en-US" dirty="0"/>
              <a:t>Finally, we are going to build an Android app which will allow the user to choose the arrangement of the pins –from a built-in possibilities or costume arrangement– and will show the history of results and the top results.</a:t>
            </a:r>
            <a:br>
              <a:rPr lang="en-US" dirty="0"/>
            </a:br>
            <a:r>
              <a:rPr lang="en-US" dirty="0"/>
              <a:t>The app will be responsible to sending thee pins arrangement to the robot and receive the result after every round and save it, this connection will be via Wi-Fi as the robot’s Arduino will have a Wi-Fi chip.</a:t>
            </a:r>
          </a:p>
        </p:txBody>
      </p:sp>
    </p:spTree>
    <p:extLst>
      <p:ext uri="{BB962C8B-B14F-4D97-AF65-F5344CB8AC3E}">
        <p14:creationId xmlns:p14="http://schemas.microsoft.com/office/powerpoint/2010/main" val="26661383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showMasterSp="0">
  <p:cSld>
    <p:bg>
      <p:bgPr>
        <a:blipFill dpi="0" rotWithShape="1">
          <a:blip r:embed="rId2">
            <a:lum/>
            <a:extLst>
              <a:ext uri="{BEBA8EAE-BF5A-486C-A8C5-ECC9F3942E4B}">
                <a14:imgProps xmlns:a14="http://schemas.microsoft.com/office/drawing/2010/main">
                  <a14:imgLayer r:embed="rId3">
                    <a14:imgEffect>
                      <a14:artisticCement/>
                    </a14:imgEffect>
                  </a14:imgLayer>
                </a14:imgProps>
              </a:ext>
            </a:extLst>
          </a:blip>
          <a:srcRect/>
          <a:stretch>
            <a:fillRect l="28000" t="-7000" b="-1000"/>
          </a:stretch>
        </a:blip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90E61F8E-2703-4CF8-A217-08ED12E446FF}"/>
              </a:ext>
            </a:extLst>
          </p:cNvPr>
          <p:cNvSpPr/>
          <p:nvPr/>
        </p:nvSpPr>
        <p:spPr>
          <a:xfrm>
            <a:off x="0" y="0"/>
            <a:ext cx="4163627" cy="6858000"/>
          </a:xfrm>
          <a:prstGeom prst="rect">
            <a:avLst/>
          </a:prstGeom>
          <a:gradFill>
            <a:gsLst>
              <a:gs pos="72000">
                <a:schemeClr val="bg1">
                  <a:lumMod val="85000"/>
                </a:schemeClr>
              </a:gs>
              <a:gs pos="0">
                <a:schemeClr val="tx1">
                  <a:lumMod val="75000"/>
                  <a:lumOff val="25000"/>
                </a:schemeClr>
              </a:gs>
              <a:gs pos="100000">
                <a:schemeClr val="bg1">
                  <a:alpha val="0"/>
                </a:schemeClr>
              </a:gs>
            </a:gsLst>
            <a:lin ang="0" scaled="1"/>
          </a:gradFill>
          <a:ln>
            <a:noFill/>
          </a:ln>
        </p:spPr>
        <p:style>
          <a:lnRef idx="2">
            <a:schemeClr val="accent1">
              <a:shade val="50000"/>
            </a:schemeClr>
          </a:lnRef>
          <a:fillRef idx="1">
            <a:schemeClr val="accent1"/>
          </a:fillRef>
          <a:effectRef idx="0">
            <a:schemeClr val="accent1"/>
          </a:effectRef>
          <a:fontRef idx="minor">
            <a:schemeClr val="lt1"/>
          </a:fontRef>
        </p:style>
        <p:txBody>
          <a:bodyPr tIns="0" rtlCol="0" anchor="ctr" anchorCtr="0"/>
          <a:lstStyle/>
          <a:p>
            <a:pPr algn="ctr"/>
            <a:r>
              <a:rPr lang="en-US" sz="9000" dirty="0">
                <a:solidFill>
                  <a:schemeClr val="tx1"/>
                </a:solidFill>
                <a:effectLst>
                  <a:reflection blurRad="6350" stA="55000" endA="300" endPos="45500" dir="5400000" sy="-100000" algn="bl" rotWithShape="0"/>
                </a:effectLst>
              </a:rPr>
              <a:t>The end</a:t>
            </a:r>
          </a:p>
        </p:txBody>
      </p:sp>
    </p:spTree>
    <p:extLst>
      <p:ext uri="{BB962C8B-B14F-4D97-AF65-F5344CB8AC3E}">
        <p14:creationId xmlns:p14="http://schemas.microsoft.com/office/powerpoint/2010/main" val="37080395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5" name="Picture 4" descr="Magnifying glass on clear background">
            <a:extLst>
              <a:ext uri="{FF2B5EF4-FFF2-40B4-BE49-F238E27FC236}">
                <a16:creationId xmlns:a16="http://schemas.microsoft.com/office/drawing/2014/main" id="{4BA24913-A9EA-4D51-B480-CA2DCE3AC84D}"/>
              </a:ext>
            </a:extLst>
          </p:cNvPr>
          <p:cNvPicPr>
            <a:picLocks noChangeAspect="1"/>
          </p:cNvPicPr>
          <p:nvPr/>
        </p:nvPicPr>
        <p:blipFill rotWithShape="1">
          <a:blip r:embed="rId2"/>
          <a:srcRect b="15730"/>
          <a:stretch/>
        </p:blipFill>
        <p:spPr>
          <a:xfrm>
            <a:off x="20" y="10"/>
            <a:ext cx="12191979" cy="6857989"/>
          </a:xfrm>
          <a:prstGeom prst="rect">
            <a:avLst/>
          </a:prstGeom>
        </p:spPr>
      </p:pic>
      <p:sp>
        <p:nvSpPr>
          <p:cNvPr id="2" name="Title 1">
            <a:extLst>
              <a:ext uri="{FF2B5EF4-FFF2-40B4-BE49-F238E27FC236}">
                <a16:creationId xmlns:a16="http://schemas.microsoft.com/office/drawing/2014/main" id="{87839C85-9322-46E1-9A22-865F29A8E886}"/>
              </a:ext>
            </a:extLst>
          </p:cNvPr>
          <p:cNvSpPr>
            <a:spLocks noGrp="1"/>
          </p:cNvSpPr>
          <p:nvPr>
            <p:ph type="ctrTitle"/>
          </p:nvPr>
        </p:nvSpPr>
        <p:spPr>
          <a:xfrm>
            <a:off x="966746" y="634181"/>
            <a:ext cx="3096435" cy="589935"/>
          </a:xfrm>
        </p:spPr>
        <p:txBody>
          <a:bodyPr vert="horz" lIns="91440" tIns="45720" rIns="91440" bIns="45720" rtlCol="0" anchor="b">
            <a:normAutofit fontScale="90000"/>
          </a:bodyPr>
          <a:lstStyle/>
          <a:p>
            <a:pPr algn="ctr"/>
            <a:r>
              <a:rPr lang="en-US" sz="4400" dirty="0">
                <a:solidFill>
                  <a:srgbClr val="FFFFFF"/>
                </a:solidFill>
              </a:rPr>
              <a:t>Overview </a:t>
            </a:r>
          </a:p>
        </p:txBody>
      </p:sp>
      <p:sp>
        <p:nvSpPr>
          <p:cNvPr id="8" name="Subtitle 7">
            <a:extLst>
              <a:ext uri="{FF2B5EF4-FFF2-40B4-BE49-F238E27FC236}">
                <a16:creationId xmlns:a16="http://schemas.microsoft.com/office/drawing/2014/main" id="{1F517E8A-12A0-462E-A8D1-4CD093F8A367}"/>
              </a:ext>
            </a:extLst>
          </p:cNvPr>
          <p:cNvSpPr>
            <a:spLocks noGrp="1"/>
          </p:cNvSpPr>
          <p:nvPr>
            <p:ph type="subTitle" idx="1"/>
          </p:nvPr>
        </p:nvSpPr>
        <p:spPr>
          <a:xfrm>
            <a:off x="966745" y="1224117"/>
            <a:ext cx="7744993" cy="5722374"/>
          </a:xfrm>
        </p:spPr>
        <p:txBody>
          <a:bodyPr>
            <a:normAutofit lnSpcReduction="10000"/>
          </a:bodyPr>
          <a:lstStyle/>
          <a:p>
            <a:r>
              <a:rPr lang="en-US" b="1" dirty="0"/>
              <a:t>Our project is a mini bowling challenges game fully controlled by a mobile app and detecting hand movement. </a:t>
            </a:r>
            <a:br>
              <a:rPr lang="en-US" b="1" dirty="0"/>
            </a:br>
            <a:r>
              <a:rPr lang="en-US" b="1" dirty="0"/>
              <a:t>The game is basically built of three parts:</a:t>
            </a:r>
          </a:p>
          <a:p>
            <a:pPr marL="457200" indent="-457200">
              <a:buFont typeface="+mj-lt"/>
              <a:buAutoNum type="arabicPeriod"/>
            </a:pPr>
            <a:r>
              <a:rPr lang="en-US" b="1" dirty="0"/>
              <a:t>A slide for the balls that moves side-ways and angularly and can throw the balls, and it will be controlled by hand movement and a button.</a:t>
            </a:r>
          </a:p>
          <a:p>
            <a:pPr marL="457200" indent="-457200">
              <a:buFont typeface="+mj-lt"/>
              <a:buAutoNum type="arabicPeriod"/>
            </a:pPr>
            <a:r>
              <a:rPr lang="en-US" b="1" dirty="0"/>
              <a:t>XY robot with a base that arranges the pins according to a specific arrangement input and detects which pin has fallen in every round.</a:t>
            </a:r>
          </a:p>
          <a:p>
            <a:pPr marL="457200" indent="-457200">
              <a:buFont typeface="+mj-lt"/>
              <a:buAutoNum type="arabicPeriod"/>
            </a:pPr>
            <a:r>
              <a:rPr lang="en-US" b="1" dirty="0"/>
              <a:t>A mobile app which controls a robot by sending the desired arrangement and receives the result and saves it.</a:t>
            </a:r>
          </a:p>
        </p:txBody>
      </p:sp>
    </p:spTree>
    <p:extLst>
      <p:ext uri="{BB962C8B-B14F-4D97-AF65-F5344CB8AC3E}">
        <p14:creationId xmlns:p14="http://schemas.microsoft.com/office/powerpoint/2010/main" val="9099728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8" name="Picture 7" descr="A calendar on top of a flat yellow surface">
            <a:extLst>
              <a:ext uri="{FF2B5EF4-FFF2-40B4-BE49-F238E27FC236}">
                <a16:creationId xmlns:a16="http://schemas.microsoft.com/office/drawing/2014/main" id="{81B7FD8D-19F2-458B-AA92-2823E9B062C9}"/>
              </a:ext>
            </a:extLst>
          </p:cNvPr>
          <p:cNvPicPr>
            <a:picLocks noChangeAspect="1"/>
          </p:cNvPicPr>
          <p:nvPr/>
        </p:nvPicPr>
        <p:blipFill rotWithShape="1">
          <a:blip r:embed="rId4"/>
          <a:srcRect b="15730"/>
          <a:stretch/>
        </p:blipFill>
        <p:spPr>
          <a:xfrm>
            <a:off x="20" y="10"/>
            <a:ext cx="12191979" cy="6857989"/>
          </a:xfrm>
          <a:prstGeom prst="rect">
            <a:avLst/>
          </a:prstGeom>
        </p:spPr>
      </p:pic>
      <p:sp>
        <p:nvSpPr>
          <p:cNvPr id="4" name="Title 3">
            <a:extLst>
              <a:ext uri="{FF2B5EF4-FFF2-40B4-BE49-F238E27FC236}">
                <a16:creationId xmlns:a16="http://schemas.microsoft.com/office/drawing/2014/main" id="{D1DB6084-1841-432A-947D-08C0FEAF2000}"/>
              </a:ext>
            </a:extLst>
          </p:cNvPr>
          <p:cNvSpPr>
            <a:spLocks noGrp="1"/>
          </p:cNvSpPr>
          <p:nvPr>
            <p:ph type="title"/>
          </p:nvPr>
        </p:nvSpPr>
        <p:spPr>
          <a:xfrm>
            <a:off x="839788" y="606670"/>
            <a:ext cx="3932237" cy="795704"/>
          </a:xfrm>
        </p:spPr>
        <p:txBody>
          <a:bodyPr vert="horz" lIns="91440" tIns="45720" rIns="91440" bIns="45720" rtlCol="0" anchor="b">
            <a:normAutofit/>
          </a:bodyPr>
          <a:lstStyle/>
          <a:p>
            <a:pPr algn="ctr"/>
            <a:r>
              <a:rPr lang="en-US" sz="4400" b="1" dirty="0">
                <a:solidFill>
                  <a:schemeClr val="bg2">
                    <a:lumMod val="10000"/>
                  </a:schemeClr>
                </a:solidFill>
              </a:rPr>
              <a:t>What is done?</a:t>
            </a:r>
          </a:p>
        </p:txBody>
      </p:sp>
      <p:sp>
        <p:nvSpPr>
          <p:cNvPr id="9" name="Text Placeholder 8">
            <a:extLst>
              <a:ext uri="{FF2B5EF4-FFF2-40B4-BE49-F238E27FC236}">
                <a16:creationId xmlns:a16="http://schemas.microsoft.com/office/drawing/2014/main" id="{01A74610-6D23-416D-BE7D-13BE13C3B09B}"/>
              </a:ext>
            </a:extLst>
          </p:cNvPr>
          <p:cNvSpPr>
            <a:spLocks noGrp="1"/>
          </p:cNvSpPr>
          <p:nvPr>
            <p:ph type="body" sz="half" idx="2"/>
          </p:nvPr>
        </p:nvSpPr>
        <p:spPr>
          <a:xfrm>
            <a:off x="125361" y="1402374"/>
            <a:ext cx="5560141" cy="5352387"/>
          </a:xfrm>
        </p:spPr>
        <p:txBody>
          <a:bodyPr>
            <a:noAutofit/>
          </a:bodyPr>
          <a:lstStyle/>
          <a:p>
            <a:r>
              <a:rPr lang="en-US" sz="2000" b="1" dirty="0"/>
              <a:t>At this point we have made a motored slide that moves right-left and angularly according to the move of the player’s hand and slides the ball when clicking on a button.</a:t>
            </a:r>
            <a:br>
              <a:rPr lang="en-US" sz="2000" b="1" dirty="0"/>
            </a:br>
            <a:r>
              <a:rPr lang="en-US" sz="2000" b="1" dirty="0"/>
              <a:t>The slide is controlled by </a:t>
            </a:r>
            <a:r>
              <a:rPr lang="ar-LB" sz="2000" b="1" dirty="0"/>
              <a:t>“</a:t>
            </a:r>
            <a:r>
              <a:rPr lang="en-US" sz="2000" b="1" dirty="0"/>
              <a:t>glove</a:t>
            </a:r>
            <a:r>
              <a:rPr lang="ar-LB" sz="2000" b="1" dirty="0"/>
              <a:t>"</a:t>
            </a:r>
            <a:r>
              <a:rPr lang="en-US" sz="2000" b="1" dirty="0"/>
              <a:t> worn on the player’s hand,  the “glove” contains a gyroscope which reads the and movement and a button that changes the slide mode –left-right, angular, throwing a ball–.</a:t>
            </a:r>
            <a:br>
              <a:rPr lang="en-US" sz="2000" b="1" dirty="0"/>
            </a:br>
            <a:r>
              <a:rPr lang="en-US" sz="2000" b="1" dirty="0"/>
              <a:t>The gyroscope and the button are connected to an Arduino which transfers the data from theme to the slide’s Arduino using Wi-Fi, while the slide’s Arduino moves the slide accordingly using tow step motors connected to the wheels, one servo for the angular movement and another servo for ball release.</a:t>
            </a:r>
          </a:p>
        </p:txBody>
      </p:sp>
      <p:pic>
        <p:nvPicPr>
          <p:cNvPr id="2" name="WhatsApp Video 2021-09-18 at 6.47.50 PM">
            <a:hlinkClick r:id="" action="ppaction://media"/>
            <a:extLst>
              <a:ext uri="{FF2B5EF4-FFF2-40B4-BE49-F238E27FC236}">
                <a16:creationId xmlns:a16="http://schemas.microsoft.com/office/drawing/2014/main" id="{CB2E91A0-074C-49E0-86D1-A0C4209750C8}"/>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7419977" y="392613"/>
            <a:ext cx="3372581" cy="5820512"/>
          </a:xfrm>
          <a:prstGeom prst="rect">
            <a:avLst/>
          </a:prstGeom>
        </p:spPr>
      </p:pic>
    </p:spTree>
    <p:extLst>
      <p:ext uri="{BB962C8B-B14F-4D97-AF65-F5344CB8AC3E}">
        <p14:creationId xmlns:p14="http://schemas.microsoft.com/office/powerpoint/2010/main" val="275489993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8777"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dpi="0" rotWithShape="1">
          <a:blip r:embed="rId2">
            <a:lum/>
          </a:blip>
          <a:srcRect/>
          <a:stretch>
            <a:fillRect t="-7000" b="-7000"/>
          </a:stretch>
        </a:blipFill>
        <a:effectLst/>
      </p:bgPr>
    </p:bg>
    <p:spTree>
      <p:nvGrpSpPr>
        <p:cNvPr id="1" name=""/>
        <p:cNvGrpSpPr/>
        <p:nvPr/>
      </p:nvGrpSpPr>
      <p:grpSpPr>
        <a:xfrm>
          <a:off x="0" y="0"/>
          <a:ext cx="0" cy="0"/>
          <a:chOff x="0" y="0"/>
          <a:chExt cx="0" cy="0"/>
        </a:xfrm>
      </p:grpSpPr>
      <p:sp>
        <p:nvSpPr>
          <p:cNvPr id="9" name="Title 8">
            <a:extLst>
              <a:ext uri="{FF2B5EF4-FFF2-40B4-BE49-F238E27FC236}">
                <a16:creationId xmlns:a16="http://schemas.microsoft.com/office/drawing/2014/main" id="{E64FD342-2C3B-48A4-835D-1F78312115FF}"/>
              </a:ext>
            </a:extLst>
          </p:cNvPr>
          <p:cNvSpPr>
            <a:spLocks noGrp="1"/>
          </p:cNvSpPr>
          <p:nvPr>
            <p:ph type="ctrTitle"/>
          </p:nvPr>
        </p:nvSpPr>
        <p:spPr>
          <a:xfrm>
            <a:off x="966745" y="1004888"/>
            <a:ext cx="4419643" cy="1976437"/>
          </a:xfrm>
        </p:spPr>
        <p:txBody>
          <a:bodyPr>
            <a:normAutofit/>
          </a:bodyPr>
          <a:lstStyle/>
          <a:p>
            <a:r>
              <a:rPr lang="en-US" sz="5000" b="1" i="1" dirty="0">
                <a:solidFill>
                  <a:schemeClr val="bg2">
                    <a:lumMod val="10000"/>
                  </a:schemeClr>
                </a:solidFill>
              </a:rPr>
              <a:t>Then we faced some difficulties</a:t>
            </a:r>
          </a:p>
        </p:txBody>
      </p:sp>
      <p:sp>
        <p:nvSpPr>
          <p:cNvPr id="11" name="Rectangle 10">
            <a:extLst>
              <a:ext uri="{FF2B5EF4-FFF2-40B4-BE49-F238E27FC236}">
                <a16:creationId xmlns:a16="http://schemas.microsoft.com/office/drawing/2014/main" id="{116393F2-D736-4FC4-9BA6-242F5568F6DB}"/>
              </a:ext>
            </a:extLst>
          </p:cNvPr>
          <p:cNvSpPr/>
          <p:nvPr/>
        </p:nvSpPr>
        <p:spPr>
          <a:xfrm>
            <a:off x="1717590" y="0"/>
            <a:ext cx="7526424" cy="1465806"/>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12769425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A crashed retro rocket standing in a wooden desk with a blue-green background">
            <a:extLst>
              <a:ext uri="{FF2B5EF4-FFF2-40B4-BE49-F238E27FC236}">
                <a16:creationId xmlns:a16="http://schemas.microsoft.com/office/drawing/2014/main" id="{1700851F-0CC9-4904-8AA1-F8F727A9EF53}"/>
              </a:ext>
            </a:extLst>
          </p:cNvPr>
          <p:cNvPicPr>
            <a:picLocks noChangeAspect="1"/>
          </p:cNvPicPr>
          <p:nvPr/>
        </p:nvPicPr>
        <p:blipFill rotWithShape="1">
          <a:blip r:embed="rId2"/>
          <a:srcRect b="6250"/>
          <a:stretch/>
        </p:blipFill>
        <p:spPr>
          <a:xfrm>
            <a:off x="-21013" y="209560"/>
            <a:ext cx="12191979" cy="6857989"/>
          </a:xfrm>
          <a:prstGeom prst="rect">
            <a:avLst/>
          </a:prstGeom>
        </p:spPr>
      </p:pic>
      <p:sp>
        <p:nvSpPr>
          <p:cNvPr id="2" name="Title 1">
            <a:extLst>
              <a:ext uri="{FF2B5EF4-FFF2-40B4-BE49-F238E27FC236}">
                <a16:creationId xmlns:a16="http://schemas.microsoft.com/office/drawing/2014/main" id="{F0938057-316A-4EE1-BA78-16EC9D2FA7FC}"/>
              </a:ext>
            </a:extLst>
          </p:cNvPr>
          <p:cNvSpPr>
            <a:spLocks noGrp="1"/>
          </p:cNvSpPr>
          <p:nvPr>
            <p:ph type="ctrTitle"/>
          </p:nvPr>
        </p:nvSpPr>
        <p:spPr>
          <a:xfrm>
            <a:off x="966745" y="523143"/>
            <a:ext cx="7744993" cy="1608992"/>
          </a:xfrm>
        </p:spPr>
        <p:txBody>
          <a:bodyPr vert="horz" lIns="91440" tIns="45720" rIns="91440" bIns="45720" rtlCol="0" anchor="b">
            <a:normAutofit/>
          </a:bodyPr>
          <a:lstStyle/>
          <a:p>
            <a:pPr algn="ctr"/>
            <a:r>
              <a:rPr lang="en-US" sz="4000" b="1" dirty="0">
                <a:solidFill>
                  <a:schemeClr val="bg2">
                    <a:lumMod val="10000"/>
                  </a:schemeClr>
                </a:solidFill>
              </a:rPr>
              <a:t>Building problems</a:t>
            </a:r>
            <a:br>
              <a:rPr lang="en-US" sz="4000" b="1" dirty="0">
                <a:solidFill>
                  <a:schemeClr val="bg2">
                    <a:lumMod val="10000"/>
                  </a:schemeClr>
                </a:solidFill>
              </a:rPr>
            </a:br>
            <a:endParaRPr lang="en-US" sz="1600" dirty="0">
              <a:solidFill>
                <a:schemeClr val="bg2">
                  <a:lumMod val="10000"/>
                </a:schemeClr>
              </a:solidFill>
            </a:endParaRPr>
          </a:p>
        </p:txBody>
      </p:sp>
      <p:sp>
        <p:nvSpPr>
          <p:cNvPr id="15" name="Subtitle 14">
            <a:extLst>
              <a:ext uri="{FF2B5EF4-FFF2-40B4-BE49-F238E27FC236}">
                <a16:creationId xmlns:a16="http://schemas.microsoft.com/office/drawing/2014/main" id="{188F4E52-1F83-45CD-A709-090FDBC91F86}"/>
              </a:ext>
            </a:extLst>
          </p:cNvPr>
          <p:cNvSpPr>
            <a:spLocks noGrp="1"/>
          </p:cNvSpPr>
          <p:nvPr>
            <p:ph type="subTitle" idx="1"/>
          </p:nvPr>
        </p:nvSpPr>
        <p:spPr>
          <a:xfrm>
            <a:off x="65533" y="1943100"/>
            <a:ext cx="7744993" cy="4976446"/>
          </a:xfrm>
        </p:spPr>
        <p:txBody>
          <a:bodyPr/>
          <a:lstStyle/>
          <a:p>
            <a:r>
              <a:rPr lang="en-US" sz="1400" b="1" dirty="0">
                <a:cs typeface="Arial" panose="020B0604020202020204" pitchFamily="34" charset="0"/>
              </a:rPr>
              <a:t>While building the slide we ran into tow main construction problems:</a:t>
            </a:r>
          </a:p>
          <a:p>
            <a:pPr marL="342900" indent="-342900">
              <a:buFont typeface="+mj-lt"/>
              <a:buAutoNum type="arabicPeriod"/>
            </a:pPr>
            <a:r>
              <a:rPr lang="en-US" sz="1400" b="1" dirty="0">
                <a:cs typeface="Arial" panose="020B0604020202020204" pitchFamily="34" charset="0"/>
              </a:rPr>
              <a:t>the material we were using was cartoon which is weak, the thing that adding the heavy weight of the ball cause the slide to crash. This issue was solved without the need of changing the material using trusses that made the slide stronger and steadier</a:t>
            </a:r>
            <a:r>
              <a:rPr lang="en-US" sz="1400" dirty="0">
                <a:latin typeface="Arial" panose="020B0604020202020204" pitchFamily="34" charset="0"/>
                <a:cs typeface="Arial" panose="020B0604020202020204" pitchFamily="34" charset="0"/>
              </a:rPr>
              <a:t>.</a:t>
            </a:r>
            <a:endParaRPr lang="en-US" sz="1400" b="1" dirty="0">
              <a:cs typeface="Arial" panose="020B0604020202020204" pitchFamily="34" charset="0"/>
            </a:endParaRPr>
          </a:p>
          <a:p>
            <a:pPr marL="342900" indent="-342900">
              <a:buFont typeface="+mj-lt"/>
              <a:buAutoNum type="arabicPeriod"/>
            </a:pPr>
            <a:r>
              <a:rPr lang="en-US" sz="1400" b="1" dirty="0">
                <a:cs typeface="Arial" panose="020B0604020202020204" pitchFamily="34" charset="0"/>
              </a:rPr>
              <a:t>The light weight of the slide and the heaviness of the balls caused balance problem where the slide fell because of the balls it is carrying. To solve this issue, we had to enlarge the slide’s base and find the perfect placing for the ball magazine.</a:t>
            </a:r>
          </a:p>
        </p:txBody>
      </p:sp>
    </p:spTree>
    <p:extLst>
      <p:ext uri="{BB962C8B-B14F-4D97-AF65-F5344CB8AC3E}">
        <p14:creationId xmlns:p14="http://schemas.microsoft.com/office/powerpoint/2010/main" val="16314146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rgbClr val="FFC000"/>
            </a:gs>
            <a:gs pos="26000">
              <a:srgbClr val="FFFF00"/>
            </a:gs>
            <a:gs pos="59000">
              <a:srgbClr val="FBFFC1"/>
            </a:gs>
            <a:gs pos="100000">
              <a:schemeClr val="accent1">
                <a:lumMod val="30000"/>
                <a:lumOff val="70000"/>
              </a:schemeClr>
            </a:gs>
          </a:gsLst>
          <a:lin ang="5400000" scaled="1"/>
        </a:gradFill>
        <a:effectLst/>
      </p:bgPr>
    </p:bg>
    <p:spTree>
      <p:nvGrpSpPr>
        <p:cNvPr id="1" name=""/>
        <p:cNvGrpSpPr/>
        <p:nvPr/>
      </p:nvGrpSpPr>
      <p:grpSpPr>
        <a:xfrm>
          <a:off x="0" y="0"/>
          <a:ext cx="0" cy="0"/>
          <a:chOff x="0" y="0"/>
          <a:chExt cx="0" cy="0"/>
        </a:xfrm>
      </p:grpSpPr>
      <p:grpSp>
        <p:nvGrpSpPr>
          <p:cNvPr id="21" name="Group 10">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22" name="Freeform: Shape 11">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Freeform: Shape 12">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4" name="Freeform: Shape 13">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14">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26" name="Rectangle 16">
            <a:extLst>
              <a:ext uri="{FF2B5EF4-FFF2-40B4-BE49-F238E27FC236}">
                <a16:creationId xmlns:a16="http://schemas.microsoft.com/office/drawing/2014/main" id="{1F72CB4B-A086-E546-83B0-DD8F407892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A32A2A-369B-47D4-B7E3-72EA0C231946}"/>
              </a:ext>
            </a:extLst>
          </p:cNvPr>
          <p:cNvSpPr>
            <a:spLocks noGrp="1"/>
          </p:cNvSpPr>
          <p:nvPr>
            <p:ph type="title"/>
          </p:nvPr>
        </p:nvSpPr>
        <p:spPr>
          <a:xfrm>
            <a:off x="960120" y="960030"/>
            <a:ext cx="4470832" cy="914454"/>
          </a:xfrm>
        </p:spPr>
        <p:txBody>
          <a:bodyPr vert="horz" lIns="91440" tIns="45720" rIns="91440" bIns="45720" rtlCol="0" anchor="ctr">
            <a:normAutofit/>
          </a:bodyPr>
          <a:lstStyle/>
          <a:p>
            <a:r>
              <a:rPr lang="en-US" sz="4000" kern="1200" dirty="0">
                <a:solidFill>
                  <a:schemeClr val="tx2"/>
                </a:solidFill>
                <a:latin typeface="+mj-lt"/>
                <a:ea typeface="+mj-ea"/>
                <a:cs typeface="+mj-cs"/>
              </a:rPr>
              <a:t>Cable management </a:t>
            </a:r>
          </a:p>
        </p:txBody>
      </p:sp>
      <p:sp>
        <p:nvSpPr>
          <p:cNvPr id="4" name="Text Placeholder 3">
            <a:extLst>
              <a:ext uri="{FF2B5EF4-FFF2-40B4-BE49-F238E27FC236}">
                <a16:creationId xmlns:a16="http://schemas.microsoft.com/office/drawing/2014/main" id="{CC7BFF41-6058-455D-909C-727A795D9776}"/>
              </a:ext>
            </a:extLst>
          </p:cNvPr>
          <p:cNvSpPr>
            <a:spLocks noGrp="1"/>
          </p:cNvSpPr>
          <p:nvPr>
            <p:ph type="body" sz="half" idx="2"/>
          </p:nvPr>
        </p:nvSpPr>
        <p:spPr>
          <a:xfrm>
            <a:off x="952501" y="1874485"/>
            <a:ext cx="4470831" cy="4023486"/>
          </a:xfrm>
        </p:spPr>
        <p:txBody>
          <a:bodyPr vert="horz" lIns="91440" tIns="45720" rIns="91440" bIns="45720" rtlCol="0" anchor="t">
            <a:normAutofit/>
          </a:bodyPr>
          <a:lstStyle/>
          <a:p>
            <a:r>
              <a:rPr lang="en-US" sz="1400" b="1" dirty="0">
                <a:solidFill>
                  <a:schemeClr val="tx1"/>
                </a:solidFill>
              </a:rPr>
              <a:t>The gyroscope and the button in the glove Were originally connected with the Arduino of the slide by wires which has caused two main problems.</a:t>
            </a:r>
            <a:br>
              <a:rPr lang="en-US" sz="1400" b="1" dirty="0">
                <a:solidFill>
                  <a:schemeClr val="tx1"/>
                </a:solidFill>
              </a:rPr>
            </a:br>
            <a:r>
              <a:rPr lang="en-US" sz="1400" b="1" dirty="0">
                <a:solidFill>
                  <a:schemeClr val="tx1"/>
                </a:solidFill>
              </a:rPr>
              <a:t>The first one is inconvenience, having these short wires forces the player to be close to the slide and limit his movement which causes a bad user experience.</a:t>
            </a:r>
          </a:p>
          <a:p>
            <a:r>
              <a:rPr lang="en-US" sz="1400" b="1" dirty="0">
                <a:solidFill>
                  <a:schemeClr val="tx1"/>
                </a:solidFill>
              </a:rPr>
              <a:t>The second problem is the instable connection of the wires as they tend to disconnect frequently and cause control loss over the slide.</a:t>
            </a:r>
          </a:p>
          <a:p>
            <a:r>
              <a:rPr lang="en-US" sz="1400" b="1" dirty="0">
                <a:solidFill>
                  <a:schemeClr val="tx1"/>
                </a:solidFill>
              </a:rPr>
              <a:t>The solution for this problem was using two different Arduino boards, one for the slide and another for the gyroscope and the push button and connecting them using Wi-Fi, this way there are no visible wires needed and the problem is solved.  </a:t>
            </a:r>
          </a:p>
        </p:txBody>
      </p:sp>
      <p:cxnSp>
        <p:nvCxnSpPr>
          <p:cNvPr id="27" name="Straight Connector 18">
            <a:extLst>
              <a:ext uri="{FF2B5EF4-FFF2-40B4-BE49-F238E27FC236}">
                <a16:creationId xmlns:a16="http://schemas.microsoft.com/office/drawing/2014/main" id="{49151340-7EF2-0647-A719-394EFC3A180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6096000" y="1874484"/>
            <a:ext cx="0" cy="3394558"/>
          </a:xfrm>
          <a:prstGeom prst="line">
            <a:avLst/>
          </a:prstGeom>
          <a:ln w="25400" cap="rnd">
            <a:solidFill>
              <a:schemeClr val="bg2">
                <a:lumMod val="75000"/>
                <a:alpha val="65000"/>
              </a:schemeClr>
            </a:solidFill>
            <a:prstDash val="sysDot"/>
            <a:round/>
          </a:ln>
        </p:spPr>
        <p:style>
          <a:lnRef idx="1">
            <a:schemeClr val="accent1"/>
          </a:lnRef>
          <a:fillRef idx="0">
            <a:schemeClr val="accent1"/>
          </a:fillRef>
          <a:effectRef idx="0">
            <a:schemeClr val="accent1"/>
          </a:effectRef>
          <a:fontRef idx="minor">
            <a:schemeClr val="tx1"/>
          </a:fontRef>
        </p:style>
      </p:cxnSp>
      <p:pic>
        <p:nvPicPr>
          <p:cNvPr id="6" name="Picture Placeholder 5">
            <a:extLst>
              <a:ext uri="{FF2B5EF4-FFF2-40B4-BE49-F238E27FC236}">
                <a16:creationId xmlns:a16="http://schemas.microsoft.com/office/drawing/2014/main" id="{CF7F133A-09F8-40FE-995A-488DFEA0249B}"/>
              </a:ext>
            </a:extLst>
          </p:cNvPr>
          <p:cNvPicPr>
            <a:picLocks noGrp="1" noChangeAspect="1"/>
          </p:cNvPicPr>
          <p:nvPr>
            <p:ph type="pic" idx="1"/>
          </p:nvPr>
        </p:nvPicPr>
        <p:blipFill rotWithShape="1">
          <a:blip r:embed="rId2">
            <a:extLst>
              <a:ext uri="{28A0092B-C50C-407E-A947-70E740481C1C}">
                <a14:useLocalDpi xmlns:a14="http://schemas.microsoft.com/office/drawing/2010/main" val="0"/>
              </a:ext>
            </a:extLst>
          </a:blip>
          <a:srcRect l="-13323" r="-13323"/>
          <a:stretch/>
        </p:blipFill>
        <p:spPr>
          <a:xfrm>
            <a:off x="6336291" y="856007"/>
            <a:ext cx="5438212" cy="5041964"/>
          </a:xfrm>
          <a:prstGeom prst="rect">
            <a:avLst/>
          </a:prstGeom>
        </p:spPr>
      </p:pic>
    </p:spTree>
    <p:extLst>
      <p:ext uri="{BB962C8B-B14F-4D97-AF65-F5344CB8AC3E}">
        <p14:creationId xmlns:p14="http://schemas.microsoft.com/office/powerpoint/2010/main" val="418700182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Computer script on a screen">
            <a:extLst>
              <a:ext uri="{FF2B5EF4-FFF2-40B4-BE49-F238E27FC236}">
                <a16:creationId xmlns:a16="http://schemas.microsoft.com/office/drawing/2014/main" id="{2201BCBE-B80E-4AC7-8DA4-BE0F3B580992}"/>
              </a:ext>
            </a:extLst>
          </p:cNvPr>
          <p:cNvPicPr>
            <a:picLocks noChangeAspect="1"/>
          </p:cNvPicPr>
          <p:nvPr/>
        </p:nvPicPr>
        <p:blipFill rotWithShape="1">
          <a:blip r:embed="rId2"/>
          <a:srcRect t="5981" b="9750"/>
          <a:stretch/>
        </p:blipFill>
        <p:spPr>
          <a:xfrm>
            <a:off x="20" y="10"/>
            <a:ext cx="12191979" cy="6857989"/>
          </a:xfrm>
          <a:prstGeom prst="rect">
            <a:avLst/>
          </a:prstGeom>
        </p:spPr>
      </p:pic>
      <p:sp>
        <p:nvSpPr>
          <p:cNvPr id="2" name="Title 1">
            <a:extLst>
              <a:ext uri="{FF2B5EF4-FFF2-40B4-BE49-F238E27FC236}">
                <a16:creationId xmlns:a16="http://schemas.microsoft.com/office/drawing/2014/main" id="{45BF5C8B-0541-49AE-A689-E8BBB7898CB3}"/>
              </a:ext>
            </a:extLst>
          </p:cNvPr>
          <p:cNvSpPr>
            <a:spLocks noGrp="1"/>
          </p:cNvSpPr>
          <p:nvPr>
            <p:ph type="ctrTitle"/>
          </p:nvPr>
        </p:nvSpPr>
        <p:spPr>
          <a:xfrm>
            <a:off x="848758" y="367333"/>
            <a:ext cx="7744993" cy="915778"/>
          </a:xfrm>
          <a:solidFill>
            <a:srgbClr val="404040">
              <a:alpha val="89000"/>
            </a:srgbClr>
          </a:solidFill>
        </p:spPr>
        <p:txBody>
          <a:bodyPr vert="horz" lIns="91440" tIns="45720" rIns="91440" bIns="45720" rtlCol="0" anchor="b">
            <a:normAutofit/>
          </a:bodyPr>
          <a:lstStyle/>
          <a:p>
            <a:pPr algn="ctr"/>
            <a:r>
              <a:rPr lang="en-US" sz="4400" dirty="0">
                <a:solidFill>
                  <a:srgbClr val="FFFFFF"/>
                </a:solidFill>
              </a:rPr>
              <a:t>Software problems</a:t>
            </a:r>
          </a:p>
        </p:txBody>
      </p:sp>
      <p:sp>
        <p:nvSpPr>
          <p:cNvPr id="5" name="Subtitle 4">
            <a:extLst>
              <a:ext uri="{FF2B5EF4-FFF2-40B4-BE49-F238E27FC236}">
                <a16:creationId xmlns:a16="http://schemas.microsoft.com/office/drawing/2014/main" id="{E498F6D1-F49D-4A7E-9E0D-D5E0AA5B6281}"/>
              </a:ext>
            </a:extLst>
          </p:cNvPr>
          <p:cNvSpPr>
            <a:spLocks noGrp="1"/>
          </p:cNvSpPr>
          <p:nvPr>
            <p:ph type="subTitle" idx="1"/>
          </p:nvPr>
        </p:nvSpPr>
        <p:spPr>
          <a:xfrm>
            <a:off x="966745" y="1828800"/>
            <a:ext cx="7744993" cy="4127267"/>
          </a:xfrm>
          <a:solidFill>
            <a:srgbClr val="404040">
              <a:alpha val="89000"/>
            </a:srgbClr>
          </a:solidFill>
        </p:spPr>
        <p:txBody>
          <a:bodyPr/>
          <a:lstStyle/>
          <a:p>
            <a:r>
              <a:rPr lang="en-US" dirty="0">
                <a:solidFill>
                  <a:schemeClr val="bg1"/>
                </a:solidFill>
              </a:rPr>
              <a:t>Using the gyroscope was problematic because of the high sensitivity which made it impossible to control the slide properly and accurately.</a:t>
            </a:r>
          </a:p>
          <a:p>
            <a:br>
              <a:rPr lang="en-US" dirty="0">
                <a:solidFill>
                  <a:schemeClr val="bg1"/>
                </a:solidFill>
              </a:rPr>
            </a:br>
            <a:r>
              <a:rPr lang="en-US" dirty="0">
                <a:solidFill>
                  <a:schemeClr val="bg1"/>
                </a:solidFill>
              </a:rPr>
              <a:t>To solve this problem, we searched for and used some libraries that are specific for using the gyroscope and controlling its sensitivity.</a:t>
            </a:r>
          </a:p>
        </p:txBody>
      </p:sp>
    </p:spTree>
    <p:extLst>
      <p:ext uri="{BB962C8B-B14F-4D97-AF65-F5344CB8AC3E}">
        <p14:creationId xmlns:p14="http://schemas.microsoft.com/office/powerpoint/2010/main" val="118480463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grpSp>
        <p:nvGrpSpPr>
          <p:cNvPr id="22" name="Group 21">
            <a:extLst>
              <a:ext uri="{FF2B5EF4-FFF2-40B4-BE49-F238E27FC236}">
                <a16:creationId xmlns:a16="http://schemas.microsoft.com/office/drawing/2014/main" id="{D206359A-F1E3-49EE-BBC2-40888C4A3628}"/>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9265700" y="2026"/>
            <a:ext cx="2926300" cy="5030922"/>
            <a:chOff x="9265700" y="2026"/>
            <a:chExt cx="2926300" cy="5030922"/>
          </a:xfrm>
        </p:grpSpPr>
        <p:sp>
          <p:nvSpPr>
            <p:cNvPr id="23" name="Freeform: Shape 22">
              <a:extLst>
                <a:ext uri="{FF2B5EF4-FFF2-40B4-BE49-F238E27FC236}">
                  <a16:creationId xmlns:a16="http://schemas.microsoft.com/office/drawing/2014/main" id="{CED90C42-6A0F-48E8-BF96-7D3E2A395EC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326904" y="2026"/>
              <a:ext cx="2249810" cy="2294745"/>
            </a:xfrm>
            <a:custGeom>
              <a:avLst/>
              <a:gdLst>
                <a:gd name="connsiteX0" fmla="*/ 49162 w 2249810"/>
                <a:gd name="connsiteY0" fmla="*/ 0 h 2294745"/>
                <a:gd name="connsiteX1" fmla="*/ 2200648 w 2249810"/>
                <a:gd name="connsiteY1" fmla="*/ 0 h 2294745"/>
                <a:gd name="connsiteX2" fmla="*/ 2210105 w 2249810"/>
                <a:gd name="connsiteY2" fmla="*/ 23601 h 2294745"/>
                <a:gd name="connsiteX3" fmla="*/ 2249810 w 2249810"/>
                <a:gd name="connsiteY3" fmla="*/ 326934 h 2294745"/>
                <a:gd name="connsiteX4" fmla="*/ 2249810 w 2249810"/>
                <a:gd name="connsiteY4" fmla="*/ 422824 h 2294745"/>
                <a:gd name="connsiteX5" fmla="*/ 2249810 w 2249810"/>
                <a:gd name="connsiteY5" fmla="*/ 696534 h 2294745"/>
                <a:gd name="connsiteX6" fmla="*/ 2249810 w 2249810"/>
                <a:gd name="connsiteY6" fmla="*/ 848826 h 2294745"/>
                <a:gd name="connsiteX7" fmla="*/ 2249810 w 2249810"/>
                <a:gd name="connsiteY7" fmla="*/ 1058531 h 2294745"/>
                <a:gd name="connsiteX8" fmla="*/ 2249810 w 2249810"/>
                <a:gd name="connsiteY8" fmla="*/ 1218426 h 2294745"/>
                <a:gd name="connsiteX9" fmla="*/ 1955981 w 2249810"/>
                <a:gd name="connsiteY9" fmla="*/ 1845313 h 2294745"/>
                <a:gd name="connsiteX10" fmla="*/ 1225437 w 2249810"/>
                <a:gd name="connsiteY10" fmla="*/ 2208220 h 2294745"/>
                <a:gd name="connsiteX11" fmla="*/ 1123061 w 2249810"/>
                <a:gd name="connsiteY11" fmla="*/ 2294745 h 2294745"/>
                <a:gd name="connsiteX12" fmla="*/ 1024372 w 2249810"/>
                <a:gd name="connsiteY12" fmla="*/ 2208220 h 2294745"/>
                <a:gd name="connsiteX13" fmla="*/ 293828 w 2249810"/>
                <a:gd name="connsiteY13" fmla="*/ 1845313 h 2294745"/>
                <a:gd name="connsiteX14" fmla="*/ 0 w 2249810"/>
                <a:gd name="connsiteY14" fmla="*/ 1218426 h 2294745"/>
                <a:gd name="connsiteX15" fmla="*/ 0 w 2249810"/>
                <a:gd name="connsiteY15" fmla="*/ 1058531 h 2294745"/>
                <a:gd name="connsiteX16" fmla="*/ 0 w 2249810"/>
                <a:gd name="connsiteY16" fmla="*/ 848826 h 2294745"/>
                <a:gd name="connsiteX17" fmla="*/ 0 w 2249810"/>
                <a:gd name="connsiteY17" fmla="*/ 696534 h 2294745"/>
                <a:gd name="connsiteX18" fmla="*/ 0 w 2249810"/>
                <a:gd name="connsiteY18" fmla="*/ 422824 h 2294745"/>
                <a:gd name="connsiteX19" fmla="*/ 0 w 2249810"/>
                <a:gd name="connsiteY19" fmla="*/ 326934 h 2294745"/>
                <a:gd name="connsiteX20" fmla="*/ 39705 w 2249810"/>
                <a:gd name="connsiteY20" fmla="*/ 23601 h 229474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Lst>
              <a:rect l="l" t="t" r="r" b="b"/>
              <a:pathLst>
                <a:path w="2249810" h="2294745">
                  <a:moveTo>
                    <a:pt x="49162" y="0"/>
                  </a:moveTo>
                  <a:lnTo>
                    <a:pt x="2200648" y="0"/>
                  </a:lnTo>
                  <a:lnTo>
                    <a:pt x="2210105" y="23601"/>
                  </a:lnTo>
                  <a:cubicBezTo>
                    <a:pt x="2236898" y="106934"/>
                    <a:pt x="2249810" y="205568"/>
                    <a:pt x="2249810" y="326934"/>
                  </a:cubicBezTo>
                  <a:lnTo>
                    <a:pt x="2249810" y="422824"/>
                  </a:lnTo>
                  <a:lnTo>
                    <a:pt x="2249810" y="696534"/>
                  </a:lnTo>
                  <a:lnTo>
                    <a:pt x="2249810" y="848826"/>
                  </a:lnTo>
                  <a:lnTo>
                    <a:pt x="2249810" y="1058531"/>
                  </a:lnTo>
                  <a:lnTo>
                    <a:pt x="2249810" y="1218426"/>
                  </a:lnTo>
                  <a:cubicBezTo>
                    <a:pt x="2249810" y="1542068"/>
                    <a:pt x="2157989" y="1704061"/>
                    <a:pt x="1955981" y="1845313"/>
                  </a:cubicBezTo>
                  <a:cubicBezTo>
                    <a:pt x="1745898" y="1967026"/>
                    <a:pt x="1470144" y="2019115"/>
                    <a:pt x="1225437" y="2208220"/>
                  </a:cubicBezTo>
                  <a:lnTo>
                    <a:pt x="1123061" y="2294745"/>
                  </a:lnTo>
                  <a:lnTo>
                    <a:pt x="1024372" y="2208220"/>
                  </a:lnTo>
                  <a:cubicBezTo>
                    <a:pt x="779664" y="2019115"/>
                    <a:pt x="503910" y="1967026"/>
                    <a:pt x="293828" y="1845313"/>
                  </a:cubicBezTo>
                  <a:cubicBezTo>
                    <a:pt x="91820" y="1704061"/>
                    <a:pt x="0" y="1542068"/>
                    <a:pt x="0" y="1218426"/>
                  </a:cubicBezTo>
                  <a:lnTo>
                    <a:pt x="0" y="1058531"/>
                  </a:lnTo>
                  <a:lnTo>
                    <a:pt x="0" y="848826"/>
                  </a:lnTo>
                  <a:lnTo>
                    <a:pt x="0" y="696534"/>
                  </a:lnTo>
                  <a:lnTo>
                    <a:pt x="0" y="422824"/>
                  </a:lnTo>
                  <a:lnTo>
                    <a:pt x="0" y="326934"/>
                  </a:lnTo>
                  <a:cubicBezTo>
                    <a:pt x="0" y="205568"/>
                    <a:pt x="12912" y="106934"/>
                    <a:pt x="39705" y="23601"/>
                  </a:cubicBezTo>
                  <a:close/>
                </a:path>
              </a:pathLst>
            </a:custGeom>
            <a:solidFill>
              <a:schemeClr val="bg2">
                <a:lumMod val="75000"/>
                <a:alpha val="15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Freeform: Shape 23">
              <a:extLst>
                <a:ext uri="{FF2B5EF4-FFF2-40B4-BE49-F238E27FC236}">
                  <a16:creationId xmlns:a16="http://schemas.microsoft.com/office/drawing/2014/main" id="{5DA0863A-55F7-4EB0-9451-F3EE4D65DB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97154" y="1907348"/>
              <a:ext cx="1594846" cy="3044131"/>
            </a:xfrm>
            <a:custGeom>
              <a:avLst/>
              <a:gdLst>
                <a:gd name="connsiteX0" fmla="*/ 1126749 w 1594846"/>
                <a:gd name="connsiteY0" fmla="*/ 0 h 3044131"/>
                <a:gd name="connsiteX1" fmla="*/ 1225438 w 1594846"/>
                <a:gd name="connsiteY1" fmla="*/ 86525 h 3044131"/>
                <a:gd name="connsiteX2" fmla="*/ 1413279 w 1594846"/>
                <a:gd name="connsiteY2" fmla="*/ 205892 h 3044131"/>
                <a:gd name="connsiteX3" fmla="*/ 1594846 w 1594846"/>
                <a:gd name="connsiteY3" fmla="*/ 289191 h 3044131"/>
                <a:gd name="connsiteX4" fmla="*/ 1594846 w 1594846"/>
                <a:gd name="connsiteY4" fmla="*/ 2754939 h 3044131"/>
                <a:gd name="connsiteX5" fmla="*/ 1413277 w 1594846"/>
                <a:gd name="connsiteY5" fmla="*/ 2838239 h 3044131"/>
                <a:gd name="connsiteX6" fmla="*/ 1225436 w 1594846"/>
                <a:gd name="connsiteY6" fmla="*/ 2957606 h 3044131"/>
                <a:gd name="connsiteX7" fmla="*/ 1123061 w 1594846"/>
                <a:gd name="connsiteY7" fmla="*/ 3044131 h 3044131"/>
                <a:gd name="connsiteX8" fmla="*/ 1024372 w 1594846"/>
                <a:gd name="connsiteY8" fmla="*/ 2957606 h 3044131"/>
                <a:gd name="connsiteX9" fmla="*/ 293828 w 1594846"/>
                <a:gd name="connsiteY9" fmla="*/ 2594699 h 3044131"/>
                <a:gd name="connsiteX10" fmla="*/ 0 w 1594846"/>
                <a:gd name="connsiteY10" fmla="*/ 1967812 h 3044131"/>
                <a:gd name="connsiteX11" fmla="*/ 0 w 1594846"/>
                <a:gd name="connsiteY11" fmla="*/ 1807917 h 3044131"/>
                <a:gd name="connsiteX12" fmla="*/ 0 w 1594846"/>
                <a:gd name="connsiteY12" fmla="*/ 1598212 h 3044131"/>
                <a:gd name="connsiteX13" fmla="*/ 0 w 1594846"/>
                <a:gd name="connsiteY13" fmla="*/ 1445920 h 3044131"/>
                <a:gd name="connsiteX14" fmla="*/ 0 w 1594846"/>
                <a:gd name="connsiteY14" fmla="*/ 1172210 h 3044131"/>
                <a:gd name="connsiteX15" fmla="*/ 0 w 1594846"/>
                <a:gd name="connsiteY15" fmla="*/ 1076320 h 3044131"/>
                <a:gd name="connsiteX16" fmla="*/ 293829 w 1594846"/>
                <a:gd name="connsiteY16" fmla="*/ 449433 h 3044131"/>
                <a:gd name="connsiteX17" fmla="*/ 1024374 w 1594846"/>
                <a:gd name="connsiteY17" fmla="*/ 86525 h 304413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594846" h="3044131">
                  <a:moveTo>
                    <a:pt x="1126749" y="0"/>
                  </a:moveTo>
                  <a:lnTo>
                    <a:pt x="1225438" y="86525"/>
                  </a:lnTo>
                  <a:cubicBezTo>
                    <a:pt x="1286615" y="133801"/>
                    <a:pt x="1349732" y="172514"/>
                    <a:pt x="1413279" y="205892"/>
                  </a:cubicBezTo>
                  <a:lnTo>
                    <a:pt x="1594846" y="289191"/>
                  </a:lnTo>
                  <a:lnTo>
                    <a:pt x="1594846" y="2754939"/>
                  </a:lnTo>
                  <a:lnTo>
                    <a:pt x="1413277" y="2838239"/>
                  </a:lnTo>
                  <a:cubicBezTo>
                    <a:pt x="1349730" y="2871617"/>
                    <a:pt x="1286613" y="2910330"/>
                    <a:pt x="1225436" y="2957606"/>
                  </a:cubicBezTo>
                  <a:lnTo>
                    <a:pt x="1123061" y="3044131"/>
                  </a:lnTo>
                  <a:lnTo>
                    <a:pt x="1024372" y="2957606"/>
                  </a:lnTo>
                  <a:cubicBezTo>
                    <a:pt x="779664" y="2768501"/>
                    <a:pt x="503910" y="2716412"/>
                    <a:pt x="293828" y="2594699"/>
                  </a:cubicBezTo>
                  <a:cubicBezTo>
                    <a:pt x="91820" y="2453447"/>
                    <a:pt x="0" y="2291454"/>
                    <a:pt x="0" y="1967812"/>
                  </a:cubicBezTo>
                  <a:lnTo>
                    <a:pt x="0" y="1807917"/>
                  </a:lnTo>
                  <a:lnTo>
                    <a:pt x="0" y="1598212"/>
                  </a:lnTo>
                  <a:lnTo>
                    <a:pt x="0" y="1445920"/>
                  </a:lnTo>
                  <a:lnTo>
                    <a:pt x="0" y="1172210"/>
                  </a:lnTo>
                  <a:lnTo>
                    <a:pt x="0" y="1076320"/>
                  </a:lnTo>
                  <a:cubicBezTo>
                    <a:pt x="0" y="752678"/>
                    <a:pt x="91821" y="590684"/>
                    <a:pt x="293829" y="449433"/>
                  </a:cubicBezTo>
                  <a:cubicBezTo>
                    <a:pt x="503912" y="327719"/>
                    <a:pt x="779665" y="275630"/>
                    <a:pt x="1024374" y="86525"/>
                  </a:cubicBezTo>
                  <a:close/>
                </a:path>
              </a:pathLst>
            </a:custGeom>
            <a:solidFill>
              <a:schemeClr val="bg2">
                <a:lumMod val="75000"/>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5" name="Freeform: Shape 24">
              <a:extLst>
                <a:ext uri="{FF2B5EF4-FFF2-40B4-BE49-F238E27FC236}">
                  <a16:creationId xmlns:a16="http://schemas.microsoft.com/office/drawing/2014/main" id="{5FE7CFE2-40F6-44B2-8AAD-0C384EEFCF7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265700" y="7622"/>
              <a:ext cx="2372219" cy="2371961"/>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4282900 w 4447989"/>
                <a:gd name="connsiteY0" fmla="*/ 2048959 h 5795027"/>
                <a:gd name="connsiteX1" fmla="*/ 4282900 w 4447989"/>
                <a:gd name="connsiteY1" fmla="*/ 2231503 h 5795027"/>
                <a:gd name="connsiteX2" fmla="*/ 4282900 w 4447989"/>
                <a:gd name="connsiteY2" fmla="*/ 2752557 h 5795027"/>
                <a:gd name="connsiteX3" fmla="*/ 4282900 w 4447989"/>
                <a:gd name="connsiteY3" fmla="*/ 3042471 h 5795027"/>
                <a:gd name="connsiteX4" fmla="*/ 4282900 w 4447989"/>
                <a:gd name="connsiteY4" fmla="*/ 3441681 h 5795027"/>
                <a:gd name="connsiteX5" fmla="*/ 4282900 w 4447989"/>
                <a:gd name="connsiteY5" fmla="*/ 3746068 h 5795027"/>
                <a:gd name="connsiteX6" fmla="*/ 3723546 w 4447989"/>
                <a:gd name="connsiteY6" fmla="*/ 4939455 h 5795027"/>
                <a:gd name="connsiteX7" fmla="*/ 2332829 w 4447989"/>
                <a:gd name="connsiteY7" fmla="*/ 5630311 h 5795027"/>
                <a:gd name="connsiteX8" fmla="*/ 2137940 w 4447989"/>
                <a:gd name="connsiteY8" fmla="*/ 5795027 h 5795027"/>
                <a:gd name="connsiteX9" fmla="*/ 1950069 w 4447989"/>
                <a:gd name="connsiteY9" fmla="*/ 5630311 h 5795027"/>
                <a:gd name="connsiteX10" fmla="*/ 559353 w 4447989"/>
                <a:gd name="connsiteY10" fmla="*/ 4939455 h 5795027"/>
                <a:gd name="connsiteX11" fmla="*/ 0 w 4447989"/>
                <a:gd name="connsiteY11" fmla="*/ 3746068 h 5795027"/>
                <a:gd name="connsiteX12" fmla="*/ 0 w 4447989"/>
                <a:gd name="connsiteY12" fmla="*/ 3441681 h 5795027"/>
                <a:gd name="connsiteX13" fmla="*/ 0 w 4447989"/>
                <a:gd name="connsiteY13" fmla="*/ 3042471 h 5795027"/>
                <a:gd name="connsiteX14" fmla="*/ 0 w 4447989"/>
                <a:gd name="connsiteY14" fmla="*/ 2752557 h 5795027"/>
                <a:gd name="connsiteX15" fmla="*/ 0 w 4447989"/>
                <a:gd name="connsiteY15" fmla="*/ 2231503 h 5795027"/>
                <a:gd name="connsiteX16" fmla="*/ 0 w 4447989"/>
                <a:gd name="connsiteY16" fmla="*/ 2048959 h 5795027"/>
                <a:gd name="connsiteX17" fmla="*/ 559354 w 4447989"/>
                <a:gd name="connsiteY17" fmla="*/ 855573 h 5795027"/>
                <a:gd name="connsiteX18" fmla="*/ 1950071 w 4447989"/>
                <a:gd name="connsiteY18" fmla="*/ 164715 h 5795027"/>
                <a:gd name="connsiteX19" fmla="*/ 2144960 w 4447989"/>
                <a:gd name="connsiteY19" fmla="*/ 0 h 5795027"/>
                <a:gd name="connsiteX20" fmla="*/ 2332832 w 4447989"/>
                <a:gd name="connsiteY20" fmla="*/ 164715 h 5795027"/>
                <a:gd name="connsiteX21" fmla="*/ 3723546 w 4447989"/>
                <a:gd name="connsiteY21" fmla="*/ 855573 h 5795027"/>
                <a:gd name="connsiteX22" fmla="*/ 4447989 w 4447989"/>
                <a:gd name="connsiteY22" fmla="*/ 2214048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82900"/>
                <a:gd name="connsiteY0" fmla="*/ 1519558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48071 w 4292243"/>
                <a:gd name="connsiteY0" fmla="*/ 1519558 h 5795027"/>
                <a:gd name="connsiteX1" fmla="*/ 4282900 w 4292243"/>
                <a:gd name="connsiteY1" fmla="*/ 2231503 h 5795027"/>
                <a:gd name="connsiteX2" fmla="*/ 4282900 w 4292243"/>
                <a:gd name="connsiteY2" fmla="*/ 2752557 h 5795027"/>
                <a:gd name="connsiteX3" fmla="*/ 4282900 w 4292243"/>
                <a:gd name="connsiteY3" fmla="*/ 3042471 h 5795027"/>
                <a:gd name="connsiteX4" fmla="*/ 4282900 w 4292243"/>
                <a:gd name="connsiteY4" fmla="*/ 3441681 h 5795027"/>
                <a:gd name="connsiteX5" fmla="*/ 4282900 w 4292243"/>
                <a:gd name="connsiteY5" fmla="*/ 3746068 h 5795027"/>
                <a:gd name="connsiteX6" fmla="*/ 3723546 w 4292243"/>
                <a:gd name="connsiteY6" fmla="*/ 4939455 h 5795027"/>
                <a:gd name="connsiteX7" fmla="*/ 2332829 w 4292243"/>
                <a:gd name="connsiteY7" fmla="*/ 5630311 h 5795027"/>
                <a:gd name="connsiteX8" fmla="*/ 2137940 w 4292243"/>
                <a:gd name="connsiteY8" fmla="*/ 5795027 h 5795027"/>
                <a:gd name="connsiteX9" fmla="*/ 1950069 w 4292243"/>
                <a:gd name="connsiteY9" fmla="*/ 5630311 h 5795027"/>
                <a:gd name="connsiteX10" fmla="*/ 559353 w 4292243"/>
                <a:gd name="connsiteY10" fmla="*/ 4939455 h 5795027"/>
                <a:gd name="connsiteX11" fmla="*/ 0 w 4292243"/>
                <a:gd name="connsiteY11" fmla="*/ 3746068 h 5795027"/>
                <a:gd name="connsiteX12" fmla="*/ 0 w 4292243"/>
                <a:gd name="connsiteY12" fmla="*/ 3441681 h 5795027"/>
                <a:gd name="connsiteX13" fmla="*/ 0 w 4292243"/>
                <a:gd name="connsiteY13" fmla="*/ 3042471 h 5795027"/>
                <a:gd name="connsiteX14" fmla="*/ 0 w 4292243"/>
                <a:gd name="connsiteY14" fmla="*/ 2752557 h 5795027"/>
                <a:gd name="connsiteX15" fmla="*/ 0 w 4292243"/>
                <a:gd name="connsiteY15" fmla="*/ 2231503 h 5795027"/>
                <a:gd name="connsiteX16" fmla="*/ 0 w 4292243"/>
                <a:gd name="connsiteY16" fmla="*/ 2048959 h 5795027"/>
                <a:gd name="connsiteX17" fmla="*/ 559354 w 4292243"/>
                <a:gd name="connsiteY17" fmla="*/ 855573 h 5795027"/>
                <a:gd name="connsiteX18" fmla="*/ 1950071 w 4292243"/>
                <a:gd name="connsiteY18" fmla="*/ 164715 h 5795027"/>
                <a:gd name="connsiteX19" fmla="*/ 2144960 w 4292243"/>
                <a:gd name="connsiteY19" fmla="*/ 0 h 5795027"/>
                <a:gd name="connsiteX20" fmla="*/ 2332832 w 4292243"/>
                <a:gd name="connsiteY20" fmla="*/ 164715 h 5795027"/>
                <a:gd name="connsiteX21" fmla="*/ 3723546 w 4292243"/>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3723546 w 4282900"/>
                <a:gd name="connsiteY21" fmla="*/ 855573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2144960 w 4282900"/>
                <a:gd name="connsiteY18" fmla="*/ 0 h 5795027"/>
                <a:gd name="connsiteX0" fmla="*/ 4213242 w 4282900"/>
                <a:gd name="connsiteY0" fmla="*/ 1512593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64279 w 4282900"/>
                <a:gd name="connsiteY17" fmla="*/ 1516418 h 5795027"/>
                <a:gd name="connsiteX18" fmla="*/ 559354 w 4282900"/>
                <a:gd name="connsiteY18" fmla="*/ 855573 h 5795027"/>
                <a:gd name="connsiteX19" fmla="*/ 2144960 w 4282900"/>
                <a:gd name="connsiteY19" fmla="*/ 0 h 5795027"/>
                <a:gd name="connsiteX0" fmla="*/ 4213242 w 4282900"/>
                <a:gd name="connsiteY0" fmla="*/ 657020 h 4939454"/>
                <a:gd name="connsiteX1" fmla="*/ 4282900 w 4282900"/>
                <a:gd name="connsiteY1" fmla="*/ 1375930 h 4939454"/>
                <a:gd name="connsiteX2" fmla="*/ 4282900 w 4282900"/>
                <a:gd name="connsiteY2" fmla="*/ 1896984 h 4939454"/>
                <a:gd name="connsiteX3" fmla="*/ 4282900 w 4282900"/>
                <a:gd name="connsiteY3" fmla="*/ 2186898 h 4939454"/>
                <a:gd name="connsiteX4" fmla="*/ 4282900 w 4282900"/>
                <a:gd name="connsiteY4" fmla="*/ 2586108 h 4939454"/>
                <a:gd name="connsiteX5" fmla="*/ 4282900 w 4282900"/>
                <a:gd name="connsiteY5" fmla="*/ 2890495 h 4939454"/>
                <a:gd name="connsiteX6" fmla="*/ 3723546 w 4282900"/>
                <a:gd name="connsiteY6" fmla="*/ 4083882 h 4939454"/>
                <a:gd name="connsiteX7" fmla="*/ 2332829 w 4282900"/>
                <a:gd name="connsiteY7" fmla="*/ 4774738 h 4939454"/>
                <a:gd name="connsiteX8" fmla="*/ 2137940 w 4282900"/>
                <a:gd name="connsiteY8" fmla="*/ 4939454 h 4939454"/>
                <a:gd name="connsiteX9" fmla="*/ 1950069 w 4282900"/>
                <a:gd name="connsiteY9" fmla="*/ 4774738 h 4939454"/>
                <a:gd name="connsiteX10" fmla="*/ 559353 w 4282900"/>
                <a:gd name="connsiteY10" fmla="*/ 4083882 h 4939454"/>
                <a:gd name="connsiteX11" fmla="*/ 0 w 4282900"/>
                <a:gd name="connsiteY11" fmla="*/ 2890495 h 4939454"/>
                <a:gd name="connsiteX12" fmla="*/ 0 w 4282900"/>
                <a:gd name="connsiteY12" fmla="*/ 2586108 h 4939454"/>
                <a:gd name="connsiteX13" fmla="*/ 0 w 4282900"/>
                <a:gd name="connsiteY13" fmla="*/ 2186898 h 4939454"/>
                <a:gd name="connsiteX14" fmla="*/ 0 w 4282900"/>
                <a:gd name="connsiteY14" fmla="*/ 1896984 h 4939454"/>
                <a:gd name="connsiteX15" fmla="*/ 0 w 4282900"/>
                <a:gd name="connsiteY15" fmla="*/ 1375930 h 4939454"/>
                <a:gd name="connsiteX16" fmla="*/ 0 w 4282900"/>
                <a:gd name="connsiteY16" fmla="*/ 1193386 h 4939454"/>
                <a:gd name="connsiteX17" fmla="*/ 64279 w 4282900"/>
                <a:gd name="connsiteY17" fmla="*/ 660845 h 4939454"/>
                <a:gd name="connsiteX18" fmla="*/ 559354 w 4282900"/>
                <a:gd name="connsiteY18" fmla="*/ 0 h 493945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 name="connsiteX0" fmla="*/ 4213242 w 4282900"/>
                <a:gd name="connsiteY0" fmla="*/ 0 h 4282434"/>
                <a:gd name="connsiteX1" fmla="*/ 4282900 w 4282900"/>
                <a:gd name="connsiteY1" fmla="*/ 718910 h 4282434"/>
                <a:gd name="connsiteX2" fmla="*/ 4282900 w 4282900"/>
                <a:gd name="connsiteY2" fmla="*/ 1239964 h 4282434"/>
                <a:gd name="connsiteX3" fmla="*/ 4282900 w 4282900"/>
                <a:gd name="connsiteY3" fmla="*/ 1529878 h 4282434"/>
                <a:gd name="connsiteX4" fmla="*/ 4282900 w 4282900"/>
                <a:gd name="connsiteY4" fmla="*/ 1929088 h 4282434"/>
                <a:gd name="connsiteX5" fmla="*/ 4282900 w 4282900"/>
                <a:gd name="connsiteY5" fmla="*/ 2233475 h 4282434"/>
                <a:gd name="connsiteX6" fmla="*/ 3723546 w 4282900"/>
                <a:gd name="connsiteY6" fmla="*/ 3426862 h 4282434"/>
                <a:gd name="connsiteX7" fmla="*/ 2332829 w 4282900"/>
                <a:gd name="connsiteY7" fmla="*/ 4117718 h 4282434"/>
                <a:gd name="connsiteX8" fmla="*/ 2137940 w 4282900"/>
                <a:gd name="connsiteY8" fmla="*/ 4282434 h 4282434"/>
                <a:gd name="connsiteX9" fmla="*/ 1950069 w 4282900"/>
                <a:gd name="connsiteY9" fmla="*/ 4117718 h 4282434"/>
                <a:gd name="connsiteX10" fmla="*/ 559353 w 4282900"/>
                <a:gd name="connsiteY10" fmla="*/ 3426862 h 4282434"/>
                <a:gd name="connsiteX11" fmla="*/ 0 w 4282900"/>
                <a:gd name="connsiteY11" fmla="*/ 2233475 h 4282434"/>
                <a:gd name="connsiteX12" fmla="*/ 0 w 4282900"/>
                <a:gd name="connsiteY12" fmla="*/ 1929088 h 4282434"/>
                <a:gd name="connsiteX13" fmla="*/ 0 w 4282900"/>
                <a:gd name="connsiteY13" fmla="*/ 1529878 h 4282434"/>
                <a:gd name="connsiteX14" fmla="*/ 0 w 4282900"/>
                <a:gd name="connsiteY14" fmla="*/ 1239964 h 4282434"/>
                <a:gd name="connsiteX15" fmla="*/ 0 w 4282900"/>
                <a:gd name="connsiteY15" fmla="*/ 718910 h 4282434"/>
                <a:gd name="connsiteX16" fmla="*/ 0 w 4282900"/>
                <a:gd name="connsiteY16" fmla="*/ 536366 h 4282434"/>
                <a:gd name="connsiteX17" fmla="*/ 64279 w 4282900"/>
                <a:gd name="connsiteY17" fmla="*/ 3825 h 428243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4282900" h="4282434">
                  <a:moveTo>
                    <a:pt x="4213242" y="0"/>
                  </a:moveTo>
                  <a:cubicBezTo>
                    <a:pt x="4294511" y="306972"/>
                    <a:pt x="4271290" y="481595"/>
                    <a:pt x="4282900" y="718910"/>
                  </a:cubicBezTo>
                  <a:lnTo>
                    <a:pt x="4282900" y="1239964"/>
                  </a:lnTo>
                  <a:lnTo>
                    <a:pt x="4282900" y="1529878"/>
                  </a:lnTo>
                  <a:lnTo>
                    <a:pt x="4282900" y="1929088"/>
                  </a:lnTo>
                  <a:lnTo>
                    <a:pt x="4282900" y="2233475"/>
                  </a:lnTo>
                  <a:cubicBezTo>
                    <a:pt x="4282900" y="2849584"/>
                    <a:pt x="4108103" y="3157966"/>
                    <a:pt x="3723546" y="3426862"/>
                  </a:cubicBezTo>
                  <a:cubicBezTo>
                    <a:pt x="3323617" y="3658565"/>
                    <a:pt x="2798672" y="3757725"/>
                    <a:pt x="2332829" y="4117718"/>
                  </a:cubicBezTo>
                  <a:lnTo>
                    <a:pt x="2137940" y="4282434"/>
                  </a:lnTo>
                  <a:lnTo>
                    <a:pt x="1950069" y="4117718"/>
                  </a:lnTo>
                  <a:cubicBezTo>
                    <a:pt x="1484225" y="3757725"/>
                    <a:pt x="959280" y="3658565"/>
                    <a:pt x="559353" y="3426862"/>
                  </a:cubicBezTo>
                  <a:cubicBezTo>
                    <a:pt x="174796" y="3157966"/>
                    <a:pt x="0" y="2849584"/>
                    <a:pt x="0" y="2233475"/>
                  </a:cubicBezTo>
                  <a:lnTo>
                    <a:pt x="0" y="1929088"/>
                  </a:lnTo>
                  <a:lnTo>
                    <a:pt x="0" y="1529878"/>
                  </a:lnTo>
                  <a:lnTo>
                    <a:pt x="0" y="1239964"/>
                  </a:lnTo>
                  <a:lnTo>
                    <a:pt x="0" y="718910"/>
                  </a:lnTo>
                  <a:lnTo>
                    <a:pt x="0" y="536366"/>
                  </a:lnTo>
                  <a:cubicBezTo>
                    <a:pt x="10713" y="417185"/>
                    <a:pt x="19813" y="133066"/>
                    <a:pt x="64279" y="3825"/>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6" name="Freeform: Shape 25">
              <a:extLst>
                <a:ext uri="{FF2B5EF4-FFF2-40B4-BE49-F238E27FC236}">
                  <a16:creationId xmlns:a16="http://schemas.microsoft.com/office/drawing/2014/main" id="{9F0D6A17-AA80-4608-8660-8D1587A1770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536649" y="1823190"/>
              <a:ext cx="1654608" cy="3209758"/>
            </a:xfrm>
            <a:custGeom>
              <a:avLst/>
              <a:gdLst>
                <a:gd name="connsiteX0" fmla="*/ 2144960 w 4282900"/>
                <a:gd name="connsiteY0" fmla="*/ 0 h 5795027"/>
                <a:gd name="connsiteX1" fmla="*/ 2332832 w 4282900"/>
                <a:gd name="connsiteY1" fmla="*/ 164715 h 5795027"/>
                <a:gd name="connsiteX2" fmla="*/ 3723546 w 4282900"/>
                <a:gd name="connsiteY2" fmla="*/ 855573 h 5795027"/>
                <a:gd name="connsiteX3" fmla="*/ 4282900 w 4282900"/>
                <a:gd name="connsiteY3" fmla="*/ 2048959 h 5795027"/>
                <a:gd name="connsiteX4" fmla="*/ 4282900 w 4282900"/>
                <a:gd name="connsiteY4" fmla="*/ 2231503 h 5795027"/>
                <a:gd name="connsiteX5" fmla="*/ 4282900 w 4282900"/>
                <a:gd name="connsiteY5" fmla="*/ 2752557 h 5795027"/>
                <a:gd name="connsiteX6" fmla="*/ 4282900 w 4282900"/>
                <a:gd name="connsiteY6" fmla="*/ 3042471 h 5795027"/>
                <a:gd name="connsiteX7" fmla="*/ 4282900 w 4282900"/>
                <a:gd name="connsiteY7" fmla="*/ 3441681 h 5795027"/>
                <a:gd name="connsiteX8" fmla="*/ 4282900 w 4282900"/>
                <a:gd name="connsiteY8" fmla="*/ 3746068 h 5795027"/>
                <a:gd name="connsiteX9" fmla="*/ 3723546 w 4282900"/>
                <a:gd name="connsiteY9" fmla="*/ 4939455 h 5795027"/>
                <a:gd name="connsiteX10" fmla="*/ 2332829 w 4282900"/>
                <a:gd name="connsiteY10" fmla="*/ 5630311 h 5795027"/>
                <a:gd name="connsiteX11" fmla="*/ 2137940 w 4282900"/>
                <a:gd name="connsiteY11" fmla="*/ 5795027 h 5795027"/>
                <a:gd name="connsiteX12" fmla="*/ 1950069 w 4282900"/>
                <a:gd name="connsiteY12" fmla="*/ 5630311 h 5795027"/>
                <a:gd name="connsiteX13" fmla="*/ 559353 w 4282900"/>
                <a:gd name="connsiteY13" fmla="*/ 4939455 h 5795027"/>
                <a:gd name="connsiteX14" fmla="*/ 0 w 4282900"/>
                <a:gd name="connsiteY14" fmla="*/ 3746068 h 5795027"/>
                <a:gd name="connsiteX15" fmla="*/ 0 w 4282900"/>
                <a:gd name="connsiteY15" fmla="*/ 3441681 h 5795027"/>
                <a:gd name="connsiteX16" fmla="*/ 0 w 4282900"/>
                <a:gd name="connsiteY16" fmla="*/ 3042471 h 5795027"/>
                <a:gd name="connsiteX17" fmla="*/ 0 w 4282900"/>
                <a:gd name="connsiteY17" fmla="*/ 2752557 h 5795027"/>
                <a:gd name="connsiteX18" fmla="*/ 0 w 4282900"/>
                <a:gd name="connsiteY18" fmla="*/ 2231503 h 5795027"/>
                <a:gd name="connsiteX19" fmla="*/ 0 w 4282900"/>
                <a:gd name="connsiteY19" fmla="*/ 2048959 h 5795027"/>
                <a:gd name="connsiteX20" fmla="*/ 559354 w 4282900"/>
                <a:gd name="connsiteY20" fmla="*/ 855573 h 5795027"/>
                <a:gd name="connsiteX21" fmla="*/ 1950071 w 4282900"/>
                <a:gd name="connsiteY21" fmla="*/ 164715 h 5795027"/>
                <a:gd name="connsiteX0" fmla="*/ 2144960 w 4282900"/>
                <a:gd name="connsiteY0" fmla="*/ 0 h 5795027"/>
                <a:gd name="connsiteX1" fmla="*/ 2332832 w 4282900"/>
                <a:gd name="connsiteY1" fmla="*/ 164715 h 5795027"/>
                <a:gd name="connsiteX2" fmla="*/ 2976290 w 4282900"/>
                <a:gd name="connsiteY2" fmla="*/ 524033 h 5795027"/>
                <a:gd name="connsiteX3" fmla="*/ 3723546 w 4282900"/>
                <a:gd name="connsiteY3" fmla="*/ 855573 h 5795027"/>
                <a:gd name="connsiteX4" fmla="*/ 4282900 w 4282900"/>
                <a:gd name="connsiteY4" fmla="*/ 2048959 h 5795027"/>
                <a:gd name="connsiteX5" fmla="*/ 4282900 w 4282900"/>
                <a:gd name="connsiteY5" fmla="*/ 2231503 h 5795027"/>
                <a:gd name="connsiteX6" fmla="*/ 4282900 w 4282900"/>
                <a:gd name="connsiteY6" fmla="*/ 2752557 h 5795027"/>
                <a:gd name="connsiteX7" fmla="*/ 4282900 w 4282900"/>
                <a:gd name="connsiteY7" fmla="*/ 3042471 h 5795027"/>
                <a:gd name="connsiteX8" fmla="*/ 4282900 w 4282900"/>
                <a:gd name="connsiteY8" fmla="*/ 3441681 h 5795027"/>
                <a:gd name="connsiteX9" fmla="*/ 4282900 w 4282900"/>
                <a:gd name="connsiteY9" fmla="*/ 3746068 h 5795027"/>
                <a:gd name="connsiteX10" fmla="*/ 3723546 w 4282900"/>
                <a:gd name="connsiteY10" fmla="*/ 4939455 h 5795027"/>
                <a:gd name="connsiteX11" fmla="*/ 2332829 w 4282900"/>
                <a:gd name="connsiteY11" fmla="*/ 5630311 h 5795027"/>
                <a:gd name="connsiteX12" fmla="*/ 2137940 w 4282900"/>
                <a:gd name="connsiteY12" fmla="*/ 5795027 h 5795027"/>
                <a:gd name="connsiteX13" fmla="*/ 1950069 w 4282900"/>
                <a:gd name="connsiteY13" fmla="*/ 5630311 h 5795027"/>
                <a:gd name="connsiteX14" fmla="*/ 559353 w 4282900"/>
                <a:gd name="connsiteY14" fmla="*/ 4939455 h 5795027"/>
                <a:gd name="connsiteX15" fmla="*/ 0 w 4282900"/>
                <a:gd name="connsiteY15" fmla="*/ 3746068 h 5795027"/>
                <a:gd name="connsiteX16" fmla="*/ 0 w 4282900"/>
                <a:gd name="connsiteY16" fmla="*/ 3441681 h 5795027"/>
                <a:gd name="connsiteX17" fmla="*/ 0 w 4282900"/>
                <a:gd name="connsiteY17" fmla="*/ 3042471 h 5795027"/>
                <a:gd name="connsiteX18" fmla="*/ 0 w 4282900"/>
                <a:gd name="connsiteY18" fmla="*/ 2752557 h 5795027"/>
                <a:gd name="connsiteX19" fmla="*/ 0 w 4282900"/>
                <a:gd name="connsiteY19" fmla="*/ 2231503 h 5795027"/>
                <a:gd name="connsiteX20" fmla="*/ 0 w 4282900"/>
                <a:gd name="connsiteY20" fmla="*/ 2048959 h 5795027"/>
                <a:gd name="connsiteX21" fmla="*/ 559354 w 4282900"/>
                <a:gd name="connsiteY21" fmla="*/ 855573 h 5795027"/>
                <a:gd name="connsiteX22" fmla="*/ 1950071 w 4282900"/>
                <a:gd name="connsiteY22" fmla="*/ 164715 h 5795027"/>
                <a:gd name="connsiteX23" fmla="*/ 2144960 w 4282900"/>
                <a:gd name="connsiteY23" fmla="*/ 0 h 5795027"/>
                <a:gd name="connsiteX0" fmla="*/ 3723546 w 4282900"/>
                <a:gd name="connsiteY0" fmla="*/ 855573 h 5795027"/>
                <a:gd name="connsiteX1" fmla="*/ 4282900 w 4282900"/>
                <a:gd name="connsiteY1" fmla="*/ 2048959 h 5795027"/>
                <a:gd name="connsiteX2" fmla="*/ 4282900 w 4282900"/>
                <a:gd name="connsiteY2" fmla="*/ 2231503 h 5795027"/>
                <a:gd name="connsiteX3" fmla="*/ 4282900 w 4282900"/>
                <a:gd name="connsiteY3" fmla="*/ 2752557 h 5795027"/>
                <a:gd name="connsiteX4" fmla="*/ 4282900 w 4282900"/>
                <a:gd name="connsiteY4" fmla="*/ 3042471 h 5795027"/>
                <a:gd name="connsiteX5" fmla="*/ 4282900 w 4282900"/>
                <a:gd name="connsiteY5" fmla="*/ 3441681 h 5795027"/>
                <a:gd name="connsiteX6" fmla="*/ 4282900 w 4282900"/>
                <a:gd name="connsiteY6" fmla="*/ 3746068 h 5795027"/>
                <a:gd name="connsiteX7" fmla="*/ 3723546 w 4282900"/>
                <a:gd name="connsiteY7" fmla="*/ 4939455 h 5795027"/>
                <a:gd name="connsiteX8" fmla="*/ 2332829 w 4282900"/>
                <a:gd name="connsiteY8" fmla="*/ 5630311 h 5795027"/>
                <a:gd name="connsiteX9" fmla="*/ 2137940 w 4282900"/>
                <a:gd name="connsiteY9" fmla="*/ 5795027 h 5795027"/>
                <a:gd name="connsiteX10" fmla="*/ 1950069 w 4282900"/>
                <a:gd name="connsiteY10" fmla="*/ 5630311 h 5795027"/>
                <a:gd name="connsiteX11" fmla="*/ 559353 w 4282900"/>
                <a:gd name="connsiteY11" fmla="*/ 4939455 h 5795027"/>
                <a:gd name="connsiteX12" fmla="*/ 0 w 4282900"/>
                <a:gd name="connsiteY12" fmla="*/ 3746068 h 5795027"/>
                <a:gd name="connsiteX13" fmla="*/ 0 w 4282900"/>
                <a:gd name="connsiteY13" fmla="*/ 3441681 h 5795027"/>
                <a:gd name="connsiteX14" fmla="*/ 0 w 4282900"/>
                <a:gd name="connsiteY14" fmla="*/ 3042471 h 5795027"/>
                <a:gd name="connsiteX15" fmla="*/ 0 w 4282900"/>
                <a:gd name="connsiteY15" fmla="*/ 2752557 h 5795027"/>
                <a:gd name="connsiteX16" fmla="*/ 0 w 4282900"/>
                <a:gd name="connsiteY16" fmla="*/ 2231503 h 5795027"/>
                <a:gd name="connsiteX17" fmla="*/ 0 w 4282900"/>
                <a:gd name="connsiteY17" fmla="*/ 2048959 h 5795027"/>
                <a:gd name="connsiteX18" fmla="*/ 559354 w 4282900"/>
                <a:gd name="connsiteY18" fmla="*/ 855573 h 5795027"/>
                <a:gd name="connsiteX19" fmla="*/ 1950071 w 4282900"/>
                <a:gd name="connsiteY19" fmla="*/ 164715 h 5795027"/>
                <a:gd name="connsiteX20" fmla="*/ 2144960 w 4282900"/>
                <a:gd name="connsiteY20" fmla="*/ 0 h 5795027"/>
                <a:gd name="connsiteX21" fmla="*/ 2332832 w 4282900"/>
                <a:gd name="connsiteY21" fmla="*/ 164715 h 5795027"/>
                <a:gd name="connsiteX22" fmla="*/ 2976290 w 4282900"/>
                <a:gd name="connsiteY22" fmla="*/ 524033 h 5795027"/>
                <a:gd name="connsiteX23" fmla="*/ 3888635 w 4282900"/>
                <a:gd name="connsiteY23"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22" fmla="*/ 3888635 w 4282900"/>
                <a:gd name="connsiteY22" fmla="*/ 1020662 h 5795027"/>
                <a:gd name="connsiteX0" fmla="*/ 4282900 w 4282900"/>
                <a:gd name="connsiteY0" fmla="*/ 2048959 h 5795027"/>
                <a:gd name="connsiteX1" fmla="*/ 4282900 w 4282900"/>
                <a:gd name="connsiteY1" fmla="*/ 2231503 h 5795027"/>
                <a:gd name="connsiteX2" fmla="*/ 4282900 w 4282900"/>
                <a:gd name="connsiteY2" fmla="*/ 2752557 h 5795027"/>
                <a:gd name="connsiteX3" fmla="*/ 4282900 w 4282900"/>
                <a:gd name="connsiteY3" fmla="*/ 3042471 h 5795027"/>
                <a:gd name="connsiteX4" fmla="*/ 4282900 w 4282900"/>
                <a:gd name="connsiteY4" fmla="*/ 3441681 h 5795027"/>
                <a:gd name="connsiteX5" fmla="*/ 4282900 w 4282900"/>
                <a:gd name="connsiteY5" fmla="*/ 3746068 h 5795027"/>
                <a:gd name="connsiteX6" fmla="*/ 3723546 w 4282900"/>
                <a:gd name="connsiteY6" fmla="*/ 4939455 h 5795027"/>
                <a:gd name="connsiteX7" fmla="*/ 2332829 w 4282900"/>
                <a:gd name="connsiteY7" fmla="*/ 5630311 h 5795027"/>
                <a:gd name="connsiteX8" fmla="*/ 2137940 w 4282900"/>
                <a:gd name="connsiteY8" fmla="*/ 5795027 h 5795027"/>
                <a:gd name="connsiteX9" fmla="*/ 1950069 w 4282900"/>
                <a:gd name="connsiteY9" fmla="*/ 5630311 h 5795027"/>
                <a:gd name="connsiteX10" fmla="*/ 559353 w 4282900"/>
                <a:gd name="connsiteY10" fmla="*/ 4939455 h 5795027"/>
                <a:gd name="connsiteX11" fmla="*/ 0 w 4282900"/>
                <a:gd name="connsiteY11" fmla="*/ 3746068 h 5795027"/>
                <a:gd name="connsiteX12" fmla="*/ 0 w 4282900"/>
                <a:gd name="connsiteY12" fmla="*/ 3441681 h 5795027"/>
                <a:gd name="connsiteX13" fmla="*/ 0 w 4282900"/>
                <a:gd name="connsiteY13" fmla="*/ 3042471 h 5795027"/>
                <a:gd name="connsiteX14" fmla="*/ 0 w 4282900"/>
                <a:gd name="connsiteY14" fmla="*/ 2752557 h 5795027"/>
                <a:gd name="connsiteX15" fmla="*/ 0 w 4282900"/>
                <a:gd name="connsiteY15" fmla="*/ 2231503 h 5795027"/>
                <a:gd name="connsiteX16" fmla="*/ 0 w 4282900"/>
                <a:gd name="connsiteY16" fmla="*/ 2048959 h 5795027"/>
                <a:gd name="connsiteX17" fmla="*/ 559354 w 4282900"/>
                <a:gd name="connsiteY17" fmla="*/ 855573 h 5795027"/>
                <a:gd name="connsiteX18" fmla="*/ 1950071 w 4282900"/>
                <a:gd name="connsiteY18" fmla="*/ 164715 h 5795027"/>
                <a:gd name="connsiteX19" fmla="*/ 2144960 w 4282900"/>
                <a:gd name="connsiteY19" fmla="*/ 0 h 5795027"/>
                <a:gd name="connsiteX20" fmla="*/ 2332832 w 4282900"/>
                <a:gd name="connsiteY20" fmla="*/ 164715 h 5795027"/>
                <a:gd name="connsiteX21" fmla="*/ 2976290 w 4282900"/>
                <a:gd name="connsiteY21" fmla="*/ 524033 h 5795027"/>
                <a:gd name="connsiteX0" fmla="*/ 4282900 w 4282900"/>
                <a:gd name="connsiteY0" fmla="*/ 2231503 h 5795027"/>
                <a:gd name="connsiteX1" fmla="*/ 4282900 w 4282900"/>
                <a:gd name="connsiteY1" fmla="*/ 2752557 h 5795027"/>
                <a:gd name="connsiteX2" fmla="*/ 4282900 w 4282900"/>
                <a:gd name="connsiteY2" fmla="*/ 3042471 h 5795027"/>
                <a:gd name="connsiteX3" fmla="*/ 4282900 w 4282900"/>
                <a:gd name="connsiteY3" fmla="*/ 3441681 h 5795027"/>
                <a:gd name="connsiteX4" fmla="*/ 4282900 w 4282900"/>
                <a:gd name="connsiteY4" fmla="*/ 3746068 h 5795027"/>
                <a:gd name="connsiteX5" fmla="*/ 3723546 w 4282900"/>
                <a:gd name="connsiteY5" fmla="*/ 4939455 h 5795027"/>
                <a:gd name="connsiteX6" fmla="*/ 2332829 w 4282900"/>
                <a:gd name="connsiteY6" fmla="*/ 5630311 h 5795027"/>
                <a:gd name="connsiteX7" fmla="*/ 2137940 w 4282900"/>
                <a:gd name="connsiteY7" fmla="*/ 5795027 h 5795027"/>
                <a:gd name="connsiteX8" fmla="*/ 1950069 w 4282900"/>
                <a:gd name="connsiteY8" fmla="*/ 5630311 h 5795027"/>
                <a:gd name="connsiteX9" fmla="*/ 559353 w 4282900"/>
                <a:gd name="connsiteY9" fmla="*/ 4939455 h 5795027"/>
                <a:gd name="connsiteX10" fmla="*/ 0 w 4282900"/>
                <a:gd name="connsiteY10" fmla="*/ 3746068 h 5795027"/>
                <a:gd name="connsiteX11" fmla="*/ 0 w 4282900"/>
                <a:gd name="connsiteY11" fmla="*/ 3441681 h 5795027"/>
                <a:gd name="connsiteX12" fmla="*/ 0 w 4282900"/>
                <a:gd name="connsiteY12" fmla="*/ 3042471 h 5795027"/>
                <a:gd name="connsiteX13" fmla="*/ 0 w 4282900"/>
                <a:gd name="connsiteY13" fmla="*/ 2752557 h 5795027"/>
                <a:gd name="connsiteX14" fmla="*/ 0 w 4282900"/>
                <a:gd name="connsiteY14" fmla="*/ 2231503 h 5795027"/>
                <a:gd name="connsiteX15" fmla="*/ 0 w 4282900"/>
                <a:gd name="connsiteY15" fmla="*/ 2048959 h 5795027"/>
                <a:gd name="connsiteX16" fmla="*/ 559354 w 4282900"/>
                <a:gd name="connsiteY16" fmla="*/ 855573 h 5795027"/>
                <a:gd name="connsiteX17" fmla="*/ 1950071 w 4282900"/>
                <a:gd name="connsiteY17" fmla="*/ 164715 h 5795027"/>
                <a:gd name="connsiteX18" fmla="*/ 2144960 w 4282900"/>
                <a:gd name="connsiteY18" fmla="*/ 0 h 5795027"/>
                <a:gd name="connsiteX19" fmla="*/ 2332832 w 4282900"/>
                <a:gd name="connsiteY19" fmla="*/ 164715 h 5795027"/>
                <a:gd name="connsiteX20" fmla="*/ 2976290 w 4282900"/>
                <a:gd name="connsiteY20" fmla="*/ 524033 h 5795027"/>
                <a:gd name="connsiteX0" fmla="*/ 4282900 w 4282900"/>
                <a:gd name="connsiteY0" fmla="*/ 2752557 h 5795027"/>
                <a:gd name="connsiteX1" fmla="*/ 4282900 w 4282900"/>
                <a:gd name="connsiteY1" fmla="*/ 3042471 h 5795027"/>
                <a:gd name="connsiteX2" fmla="*/ 4282900 w 4282900"/>
                <a:gd name="connsiteY2" fmla="*/ 3441681 h 5795027"/>
                <a:gd name="connsiteX3" fmla="*/ 4282900 w 4282900"/>
                <a:gd name="connsiteY3" fmla="*/ 3746068 h 5795027"/>
                <a:gd name="connsiteX4" fmla="*/ 3723546 w 4282900"/>
                <a:gd name="connsiteY4" fmla="*/ 4939455 h 5795027"/>
                <a:gd name="connsiteX5" fmla="*/ 2332829 w 4282900"/>
                <a:gd name="connsiteY5" fmla="*/ 5630311 h 5795027"/>
                <a:gd name="connsiteX6" fmla="*/ 2137940 w 4282900"/>
                <a:gd name="connsiteY6" fmla="*/ 5795027 h 5795027"/>
                <a:gd name="connsiteX7" fmla="*/ 1950069 w 4282900"/>
                <a:gd name="connsiteY7" fmla="*/ 5630311 h 5795027"/>
                <a:gd name="connsiteX8" fmla="*/ 559353 w 4282900"/>
                <a:gd name="connsiteY8" fmla="*/ 4939455 h 5795027"/>
                <a:gd name="connsiteX9" fmla="*/ 0 w 4282900"/>
                <a:gd name="connsiteY9" fmla="*/ 3746068 h 5795027"/>
                <a:gd name="connsiteX10" fmla="*/ 0 w 4282900"/>
                <a:gd name="connsiteY10" fmla="*/ 3441681 h 5795027"/>
                <a:gd name="connsiteX11" fmla="*/ 0 w 4282900"/>
                <a:gd name="connsiteY11" fmla="*/ 3042471 h 5795027"/>
                <a:gd name="connsiteX12" fmla="*/ 0 w 4282900"/>
                <a:gd name="connsiteY12" fmla="*/ 2752557 h 5795027"/>
                <a:gd name="connsiteX13" fmla="*/ 0 w 4282900"/>
                <a:gd name="connsiteY13" fmla="*/ 2231503 h 5795027"/>
                <a:gd name="connsiteX14" fmla="*/ 0 w 4282900"/>
                <a:gd name="connsiteY14" fmla="*/ 2048959 h 5795027"/>
                <a:gd name="connsiteX15" fmla="*/ 559354 w 4282900"/>
                <a:gd name="connsiteY15" fmla="*/ 855573 h 5795027"/>
                <a:gd name="connsiteX16" fmla="*/ 1950071 w 4282900"/>
                <a:gd name="connsiteY16" fmla="*/ 164715 h 5795027"/>
                <a:gd name="connsiteX17" fmla="*/ 2144960 w 4282900"/>
                <a:gd name="connsiteY17" fmla="*/ 0 h 5795027"/>
                <a:gd name="connsiteX18" fmla="*/ 2332832 w 4282900"/>
                <a:gd name="connsiteY18" fmla="*/ 164715 h 5795027"/>
                <a:gd name="connsiteX19" fmla="*/ 2976290 w 4282900"/>
                <a:gd name="connsiteY19" fmla="*/ 524033 h 5795027"/>
                <a:gd name="connsiteX0" fmla="*/ 4282900 w 4282900"/>
                <a:gd name="connsiteY0" fmla="*/ 3042471 h 5795027"/>
                <a:gd name="connsiteX1" fmla="*/ 4282900 w 4282900"/>
                <a:gd name="connsiteY1" fmla="*/ 3441681 h 5795027"/>
                <a:gd name="connsiteX2" fmla="*/ 4282900 w 4282900"/>
                <a:gd name="connsiteY2" fmla="*/ 3746068 h 5795027"/>
                <a:gd name="connsiteX3" fmla="*/ 3723546 w 4282900"/>
                <a:gd name="connsiteY3" fmla="*/ 4939455 h 5795027"/>
                <a:gd name="connsiteX4" fmla="*/ 2332829 w 4282900"/>
                <a:gd name="connsiteY4" fmla="*/ 5630311 h 5795027"/>
                <a:gd name="connsiteX5" fmla="*/ 2137940 w 4282900"/>
                <a:gd name="connsiteY5" fmla="*/ 5795027 h 5795027"/>
                <a:gd name="connsiteX6" fmla="*/ 1950069 w 4282900"/>
                <a:gd name="connsiteY6" fmla="*/ 5630311 h 5795027"/>
                <a:gd name="connsiteX7" fmla="*/ 559353 w 4282900"/>
                <a:gd name="connsiteY7" fmla="*/ 4939455 h 5795027"/>
                <a:gd name="connsiteX8" fmla="*/ 0 w 4282900"/>
                <a:gd name="connsiteY8" fmla="*/ 3746068 h 5795027"/>
                <a:gd name="connsiteX9" fmla="*/ 0 w 4282900"/>
                <a:gd name="connsiteY9" fmla="*/ 3441681 h 5795027"/>
                <a:gd name="connsiteX10" fmla="*/ 0 w 4282900"/>
                <a:gd name="connsiteY10" fmla="*/ 3042471 h 5795027"/>
                <a:gd name="connsiteX11" fmla="*/ 0 w 4282900"/>
                <a:gd name="connsiteY11" fmla="*/ 2752557 h 5795027"/>
                <a:gd name="connsiteX12" fmla="*/ 0 w 4282900"/>
                <a:gd name="connsiteY12" fmla="*/ 2231503 h 5795027"/>
                <a:gd name="connsiteX13" fmla="*/ 0 w 4282900"/>
                <a:gd name="connsiteY13" fmla="*/ 2048959 h 5795027"/>
                <a:gd name="connsiteX14" fmla="*/ 559354 w 4282900"/>
                <a:gd name="connsiteY14" fmla="*/ 855573 h 5795027"/>
                <a:gd name="connsiteX15" fmla="*/ 1950071 w 4282900"/>
                <a:gd name="connsiteY15" fmla="*/ 164715 h 5795027"/>
                <a:gd name="connsiteX16" fmla="*/ 2144960 w 4282900"/>
                <a:gd name="connsiteY16" fmla="*/ 0 h 5795027"/>
                <a:gd name="connsiteX17" fmla="*/ 2332832 w 4282900"/>
                <a:gd name="connsiteY17" fmla="*/ 164715 h 5795027"/>
                <a:gd name="connsiteX18" fmla="*/ 2976290 w 4282900"/>
                <a:gd name="connsiteY18" fmla="*/ 524033 h 5795027"/>
                <a:gd name="connsiteX0" fmla="*/ 4282900 w 4282900"/>
                <a:gd name="connsiteY0" fmla="*/ 3441681 h 5795027"/>
                <a:gd name="connsiteX1" fmla="*/ 4282900 w 4282900"/>
                <a:gd name="connsiteY1" fmla="*/ 3746068 h 5795027"/>
                <a:gd name="connsiteX2" fmla="*/ 3723546 w 4282900"/>
                <a:gd name="connsiteY2" fmla="*/ 4939455 h 5795027"/>
                <a:gd name="connsiteX3" fmla="*/ 2332829 w 4282900"/>
                <a:gd name="connsiteY3" fmla="*/ 5630311 h 5795027"/>
                <a:gd name="connsiteX4" fmla="*/ 2137940 w 4282900"/>
                <a:gd name="connsiteY4" fmla="*/ 5795027 h 5795027"/>
                <a:gd name="connsiteX5" fmla="*/ 1950069 w 4282900"/>
                <a:gd name="connsiteY5" fmla="*/ 5630311 h 5795027"/>
                <a:gd name="connsiteX6" fmla="*/ 559353 w 4282900"/>
                <a:gd name="connsiteY6" fmla="*/ 4939455 h 5795027"/>
                <a:gd name="connsiteX7" fmla="*/ 0 w 4282900"/>
                <a:gd name="connsiteY7" fmla="*/ 3746068 h 5795027"/>
                <a:gd name="connsiteX8" fmla="*/ 0 w 4282900"/>
                <a:gd name="connsiteY8" fmla="*/ 3441681 h 5795027"/>
                <a:gd name="connsiteX9" fmla="*/ 0 w 4282900"/>
                <a:gd name="connsiteY9" fmla="*/ 3042471 h 5795027"/>
                <a:gd name="connsiteX10" fmla="*/ 0 w 4282900"/>
                <a:gd name="connsiteY10" fmla="*/ 2752557 h 5795027"/>
                <a:gd name="connsiteX11" fmla="*/ 0 w 4282900"/>
                <a:gd name="connsiteY11" fmla="*/ 2231503 h 5795027"/>
                <a:gd name="connsiteX12" fmla="*/ 0 w 4282900"/>
                <a:gd name="connsiteY12" fmla="*/ 2048959 h 5795027"/>
                <a:gd name="connsiteX13" fmla="*/ 559354 w 4282900"/>
                <a:gd name="connsiteY13" fmla="*/ 855573 h 5795027"/>
                <a:gd name="connsiteX14" fmla="*/ 1950071 w 4282900"/>
                <a:gd name="connsiteY14" fmla="*/ 164715 h 5795027"/>
                <a:gd name="connsiteX15" fmla="*/ 2144960 w 4282900"/>
                <a:gd name="connsiteY15" fmla="*/ 0 h 5795027"/>
                <a:gd name="connsiteX16" fmla="*/ 2332832 w 4282900"/>
                <a:gd name="connsiteY16" fmla="*/ 164715 h 5795027"/>
                <a:gd name="connsiteX17" fmla="*/ 2976290 w 4282900"/>
                <a:gd name="connsiteY17" fmla="*/ 524033 h 5795027"/>
                <a:gd name="connsiteX0" fmla="*/ 4282900 w 4282900"/>
                <a:gd name="connsiteY0" fmla="*/ 3441681 h 5795027"/>
                <a:gd name="connsiteX1" fmla="*/ 3723546 w 4282900"/>
                <a:gd name="connsiteY1" fmla="*/ 4939455 h 5795027"/>
                <a:gd name="connsiteX2" fmla="*/ 2332829 w 4282900"/>
                <a:gd name="connsiteY2" fmla="*/ 5630311 h 5795027"/>
                <a:gd name="connsiteX3" fmla="*/ 2137940 w 4282900"/>
                <a:gd name="connsiteY3" fmla="*/ 5795027 h 5795027"/>
                <a:gd name="connsiteX4" fmla="*/ 1950069 w 4282900"/>
                <a:gd name="connsiteY4" fmla="*/ 5630311 h 5795027"/>
                <a:gd name="connsiteX5" fmla="*/ 559353 w 4282900"/>
                <a:gd name="connsiteY5" fmla="*/ 4939455 h 5795027"/>
                <a:gd name="connsiteX6" fmla="*/ 0 w 4282900"/>
                <a:gd name="connsiteY6" fmla="*/ 3746068 h 5795027"/>
                <a:gd name="connsiteX7" fmla="*/ 0 w 4282900"/>
                <a:gd name="connsiteY7" fmla="*/ 3441681 h 5795027"/>
                <a:gd name="connsiteX8" fmla="*/ 0 w 4282900"/>
                <a:gd name="connsiteY8" fmla="*/ 3042471 h 5795027"/>
                <a:gd name="connsiteX9" fmla="*/ 0 w 4282900"/>
                <a:gd name="connsiteY9" fmla="*/ 2752557 h 5795027"/>
                <a:gd name="connsiteX10" fmla="*/ 0 w 4282900"/>
                <a:gd name="connsiteY10" fmla="*/ 2231503 h 5795027"/>
                <a:gd name="connsiteX11" fmla="*/ 0 w 4282900"/>
                <a:gd name="connsiteY11" fmla="*/ 2048959 h 5795027"/>
                <a:gd name="connsiteX12" fmla="*/ 559354 w 4282900"/>
                <a:gd name="connsiteY12" fmla="*/ 855573 h 5795027"/>
                <a:gd name="connsiteX13" fmla="*/ 1950071 w 4282900"/>
                <a:gd name="connsiteY13" fmla="*/ 164715 h 5795027"/>
                <a:gd name="connsiteX14" fmla="*/ 2144960 w 4282900"/>
                <a:gd name="connsiteY14" fmla="*/ 0 h 5795027"/>
                <a:gd name="connsiteX15" fmla="*/ 2332832 w 4282900"/>
                <a:gd name="connsiteY15" fmla="*/ 164715 h 5795027"/>
                <a:gd name="connsiteX16" fmla="*/ 2976290 w 4282900"/>
                <a:gd name="connsiteY16" fmla="*/ 524033 h 5795027"/>
                <a:gd name="connsiteX0" fmla="*/ 3723546 w 3723546"/>
                <a:gd name="connsiteY0" fmla="*/ 4939455 h 5795027"/>
                <a:gd name="connsiteX1" fmla="*/ 2332829 w 3723546"/>
                <a:gd name="connsiteY1" fmla="*/ 5630311 h 5795027"/>
                <a:gd name="connsiteX2" fmla="*/ 2137940 w 3723546"/>
                <a:gd name="connsiteY2" fmla="*/ 5795027 h 5795027"/>
                <a:gd name="connsiteX3" fmla="*/ 1950069 w 3723546"/>
                <a:gd name="connsiteY3" fmla="*/ 5630311 h 5795027"/>
                <a:gd name="connsiteX4" fmla="*/ 559353 w 3723546"/>
                <a:gd name="connsiteY4" fmla="*/ 4939455 h 5795027"/>
                <a:gd name="connsiteX5" fmla="*/ 0 w 3723546"/>
                <a:gd name="connsiteY5" fmla="*/ 3746068 h 5795027"/>
                <a:gd name="connsiteX6" fmla="*/ 0 w 3723546"/>
                <a:gd name="connsiteY6" fmla="*/ 3441681 h 5795027"/>
                <a:gd name="connsiteX7" fmla="*/ 0 w 3723546"/>
                <a:gd name="connsiteY7" fmla="*/ 3042471 h 5795027"/>
                <a:gd name="connsiteX8" fmla="*/ 0 w 3723546"/>
                <a:gd name="connsiteY8" fmla="*/ 2752557 h 5795027"/>
                <a:gd name="connsiteX9" fmla="*/ 0 w 3723546"/>
                <a:gd name="connsiteY9" fmla="*/ 2231503 h 5795027"/>
                <a:gd name="connsiteX10" fmla="*/ 0 w 3723546"/>
                <a:gd name="connsiteY10" fmla="*/ 2048959 h 5795027"/>
                <a:gd name="connsiteX11" fmla="*/ 559354 w 3723546"/>
                <a:gd name="connsiteY11" fmla="*/ 855573 h 5795027"/>
                <a:gd name="connsiteX12" fmla="*/ 1950071 w 3723546"/>
                <a:gd name="connsiteY12" fmla="*/ 164715 h 5795027"/>
                <a:gd name="connsiteX13" fmla="*/ 2144960 w 3723546"/>
                <a:gd name="connsiteY13" fmla="*/ 0 h 5795027"/>
                <a:gd name="connsiteX14" fmla="*/ 2332832 w 3723546"/>
                <a:gd name="connsiteY14" fmla="*/ 164715 h 5795027"/>
                <a:gd name="connsiteX15" fmla="*/ 2976290 w 3723546"/>
                <a:gd name="connsiteY15" fmla="*/ 524033 h 5795027"/>
                <a:gd name="connsiteX0" fmla="*/ 3723546 w 3723546"/>
                <a:gd name="connsiteY0" fmla="*/ 4939455 h 5795027"/>
                <a:gd name="connsiteX1" fmla="*/ 2989878 w 3723546"/>
                <a:gd name="connsiteY1" fmla="*/ 5266109 h 5795027"/>
                <a:gd name="connsiteX2" fmla="*/ 2332829 w 3723546"/>
                <a:gd name="connsiteY2" fmla="*/ 5630311 h 5795027"/>
                <a:gd name="connsiteX3" fmla="*/ 2137940 w 3723546"/>
                <a:gd name="connsiteY3" fmla="*/ 5795027 h 5795027"/>
                <a:gd name="connsiteX4" fmla="*/ 1950069 w 3723546"/>
                <a:gd name="connsiteY4" fmla="*/ 5630311 h 5795027"/>
                <a:gd name="connsiteX5" fmla="*/ 559353 w 3723546"/>
                <a:gd name="connsiteY5" fmla="*/ 4939455 h 5795027"/>
                <a:gd name="connsiteX6" fmla="*/ 0 w 3723546"/>
                <a:gd name="connsiteY6" fmla="*/ 3746068 h 5795027"/>
                <a:gd name="connsiteX7" fmla="*/ 0 w 3723546"/>
                <a:gd name="connsiteY7" fmla="*/ 3441681 h 5795027"/>
                <a:gd name="connsiteX8" fmla="*/ 0 w 3723546"/>
                <a:gd name="connsiteY8" fmla="*/ 3042471 h 5795027"/>
                <a:gd name="connsiteX9" fmla="*/ 0 w 3723546"/>
                <a:gd name="connsiteY9" fmla="*/ 2752557 h 5795027"/>
                <a:gd name="connsiteX10" fmla="*/ 0 w 3723546"/>
                <a:gd name="connsiteY10" fmla="*/ 2231503 h 5795027"/>
                <a:gd name="connsiteX11" fmla="*/ 0 w 3723546"/>
                <a:gd name="connsiteY11" fmla="*/ 2048959 h 5795027"/>
                <a:gd name="connsiteX12" fmla="*/ 559354 w 3723546"/>
                <a:gd name="connsiteY12" fmla="*/ 855573 h 5795027"/>
                <a:gd name="connsiteX13" fmla="*/ 1950071 w 3723546"/>
                <a:gd name="connsiteY13" fmla="*/ 164715 h 5795027"/>
                <a:gd name="connsiteX14" fmla="*/ 2144960 w 3723546"/>
                <a:gd name="connsiteY14" fmla="*/ 0 h 5795027"/>
                <a:gd name="connsiteX15" fmla="*/ 2332832 w 3723546"/>
                <a:gd name="connsiteY15" fmla="*/ 164715 h 5795027"/>
                <a:gd name="connsiteX16" fmla="*/ 2976290 w 3723546"/>
                <a:gd name="connsiteY16"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89878 w 2989878"/>
                <a:gd name="connsiteY0" fmla="*/ 5266109 h 5795027"/>
                <a:gd name="connsiteX1" fmla="*/ 2332829 w 2989878"/>
                <a:gd name="connsiteY1" fmla="*/ 5630311 h 5795027"/>
                <a:gd name="connsiteX2" fmla="*/ 2137940 w 2989878"/>
                <a:gd name="connsiteY2" fmla="*/ 5795027 h 5795027"/>
                <a:gd name="connsiteX3" fmla="*/ 1950069 w 2989878"/>
                <a:gd name="connsiteY3" fmla="*/ 5630311 h 5795027"/>
                <a:gd name="connsiteX4" fmla="*/ 559353 w 2989878"/>
                <a:gd name="connsiteY4" fmla="*/ 4939455 h 5795027"/>
                <a:gd name="connsiteX5" fmla="*/ 0 w 2989878"/>
                <a:gd name="connsiteY5" fmla="*/ 3746068 h 5795027"/>
                <a:gd name="connsiteX6" fmla="*/ 0 w 2989878"/>
                <a:gd name="connsiteY6" fmla="*/ 3441681 h 5795027"/>
                <a:gd name="connsiteX7" fmla="*/ 0 w 2989878"/>
                <a:gd name="connsiteY7" fmla="*/ 3042471 h 5795027"/>
                <a:gd name="connsiteX8" fmla="*/ 0 w 2989878"/>
                <a:gd name="connsiteY8" fmla="*/ 2752557 h 5795027"/>
                <a:gd name="connsiteX9" fmla="*/ 0 w 2989878"/>
                <a:gd name="connsiteY9" fmla="*/ 2231503 h 5795027"/>
                <a:gd name="connsiteX10" fmla="*/ 0 w 2989878"/>
                <a:gd name="connsiteY10" fmla="*/ 2048959 h 5795027"/>
                <a:gd name="connsiteX11" fmla="*/ 559354 w 2989878"/>
                <a:gd name="connsiteY11" fmla="*/ 855573 h 5795027"/>
                <a:gd name="connsiteX12" fmla="*/ 1950071 w 2989878"/>
                <a:gd name="connsiteY12" fmla="*/ 164715 h 5795027"/>
                <a:gd name="connsiteX13" fmla="*/ 2144960 w 2989878"/>
                <a:gd name="connsiteY13" fmla="*/ 0 h 5795027"/>
                <a:gd name="connsiteX14" fmla="*/ 2332832 w 2989878"/>
                <a:gd name="connsiteY14" fmla="*/ 164715 h 5795027"/>
                <a:gd name="connsiteX15" fmla="*/ 2976290 w 2989878"/>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76290"/>
                <a:gd name="connsiteY0" fmla="*/ 5266109 h 5795027"/>
                <a:gd name="connsiteX1" fmla="*/ 2332829 w 2976290"/>
                <a:gd name="connsiteY1" fmla="*/ 5630311 h 5795027"/>
                <a:gd name="connsiteX2" fmla="*/ 2137940 w 2976290"/>
                <a:gd name="connsiteY2" fmla="*/ 5795027 h 5795027"/>
                <a:gd name="connsiteX3" fmla="*/ 1950069 w 2976290"/>
                <a:gd name="connsiteY3" fmla="*/ 5630311 h 5795027"/>
                <a:gd name="connsiteX4" fmla="*/ 559353 w 2976290"/>
                <a:gd name="connsiteY4" fmla="*/ 4939455 h 5795027"/>
                <a:gd name="connsiteX5" fmla="*/ 0 w 2976290"/>
                <a:gd name="connsiteY5" fmla="*/ 3746068 h 5795027"/>
                <a:gd name="connsiteX6" fmla="*/ 0 w 2976290"/>
                <a:gd name="connsiteY6" fmla="*/ 3441681 h 5795027"/>
                <a:gd name="connsiteX7" fmla="*/ 0 w 2976290"/>
                <a:gd name="connsiteY7" fmla="*/ 3042471 h 5795027"/>
                <a:gd name="connsiteX8" fmla="*/ 0 w 2976290"/>
                <a:gd name="connsiteY8" fmla="*/ 2752557 h 5795027"/>
                <a:gd name="connsiteX9" fmla="*/ 0 w 2976290"/>
                <a:gd name="connsiteY9" fmla="*/ 2231503 h 5795027"/>
                <a:gd name="connsiteX10" fmla="*/ 0 w 2976290"/>
                <a:gd name="connsiteY10" fmla="*/ 2048959 h 5795027"/>
                <a:gd name="connsiteX11" fmla="*/ 559354 w 2976290"/>
                <a:gd name="connsiteY11" fmla="*/ 855573 h 5795027"/>
                <a:gd name="connsiteX12" fmla="*/ 1950071 w 2976290"/>
                <a:gd name="connsiteY12" fmla="*/ 164715 h 5795027"/>
                <a:gd name="connsiteX13" fmla="*/ 2144960 w 2976290"/>
                <a:gd name="connsiteY13" fmla="*/ 0 h 5795027"/>
                <a:gd name="connsiteX14" fmla="*/ 2332832 w 2976290"/>
                <a:gd name="connsiteY14" fmla="*/ 164715 h 5795027"/>
                <a:gd name="connsiteX15" fmla="*/ 2976290 w 2976290"/>
                <a:gd name="connsiteY15" fmla="*/ 524033 h 5795027"/>
                <a:gd name="connsiteX0" fmla="*/ 2955049 w 2987296"/>
                <a:gd name="connsiteY0" fmla="*/ 5266109 h 5795027"/>
                <a:gd name="connsiteX1" fmla="*/ 2332829 w 2987296"/>
                <a:gd name="connsiteY1" fmla="*/ 5630311 h 5795027"/>
                <a:gd name="connsiteX2" fmla="*/ 2137940 w 2987296"/>
                <a:gd name="connsiteY2" fmla="*/ 5795027 h 5795027"/>
                <a:gd name="connsiteX3" fmla="*/ 1950069 w 2987296"/>
                <a:gd name="connsiteY3" fmla="*/ 5630311 h 5795027"/>
                <a:gd name="connsiteX4" fmla="*/ 559353 w 2987296"/>
                <a:gd name="connsiteY4" fmla="*/ 4939455 h 5795027"/>
                <a:gd name="connsiteX5" fmla="*/ 0 w 2987296"/>
                <a:gd name="connsiteY5" fmla="*/ 3746068 h 5795027"/>
                <a:gd name="connsiteX6" fmla="*/ 0 w 2987296"/>
                <a:gd name="connsiteY6" fmla="*/ 3441681 h 5795027"/>
                <a:gd name="connsiteX7" fmla="*/ 0 w 2987296"/>
                <a:gd name="connsiteY7" fmla="*/ 3042471 h 5795027"/>
                <a:gd name="connsiteX8" fmla="*/ 0 w 2987296"/>
                <a:gd name="connsiteY8" fmla="*/ 2752557 h 5795027"/>
                <a:gd name="connsiteX9" fmla="*/ 0 w 2987296"/>
                <a:gd name="connsiteY9" fmla="*/ 2231503 h 5795027"/>
                <a:gd name="connsiteX10" fmla="*/ 0 w 2987296"/>
                <a:gd name="connsiteY10" fmla="*/ 2048959 h 5795027"/>
                <a:gd name="connsiteX11" fmla="*/ 559354 w 2987296"/>
                <a:gd name="connsiteY11" fmla="*/ 855573 h 5795027"/>
                <a:gd name="connsiteX12" fmla="*/ 1950071 w 2987296"/>
                <a:gd name="connsiteY12" fmla="*/ 164715 h 5795027"/>
                <a:gd name="connsiteX13" fmla="*/ 2144960 w 2987296"/>
                <a:gd name="connsiteY13" fmla="*/ 0 h 5795027"/>
                <a:gd name="connsiteX14" fmla="*/ 2332832 w 2987296"/>
                <a:gd name="connsiteY14" fmla="*/ 164715 h 5795027"/>
                <a:gd name="connsiteX15" fmla="*/ 2987296 w 2987296"/>
                <a:gd name="connsiteY15" fmla="*/ 557051 h 57950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Lst>
              <a:rect l="l" t="t" r="r" b="b"/>
              <a:pathLst>
                <a:path w="2987296" h="5795027">
                  <a:moveTo>
                    <a:pt x="2955049" y="5266109"/>
                  </a:moveTo>
                  <a:cubicBezTo>
                    <a:pt x="2737194" y="5332489"/>
                    <a:pt x="2474819" y="5542158"/>
                    <a:pt x="2332829" y="5630311"/>
                  </a:cubicBezTo>
                  <a:lnTo>
                    <a:pt x="2137940" y="5795027"/>
                  </a:lnTo>
                  <a:lnTo>
                    <a:pt x="1950069" y="5630311"/>
                  </a:lnTo>
                  <a:cubicBezTo>
                    <a:pt x="1484225" y="5270318"/>
                    <a:pt x="959280" y="5171158"/>
                    <a:pt x="559353" y="4939455"/>
                  </a:cubicBezTo>
                  <a:cubicBezTo>
                    <a:pt x="174796" y="4670559"/>
                    <a:pt x="0" y="4362177"/>
                    <a:pt x="0" y="3746068"/>
                  </a:cubicBezTo>
                  <a:lnTo>
                    <a:pt x="0" y="3441681"/>
                  </a:lnTo>
                  <a:lnTo>
                    <a:pt x="0" y="3042471"/>
                  </a:lnTo>
                  <a:lnTo>
                    <a:pt x="0" y="2752557"/>
                  </a:lnTo>
                  <a:lnTo>
                    <a:pt x="0" y="2231503"/>
                  </a:lnTo>
                  <a:lnTo>
                    <a:pt x="0" y="2048959"/>
                  </a:lnTo>
                  <a:cubicBezTo>
                    <a:pt x="0" y="1432851"/>
                    <a:pt x="174797" y="1124469"/>
                    <a:pt x="559354" y="855573"/>
                  </a:cubicBezTo>
                  <a:cubicBezTo>
                    <a:pt x="959283" y="623869"/>
                    <a:pt x="1484227" y="524709"/>
                    <a:pt x="1950071" y="164715"/>
                  </a:cubicBezTo>
                  <a:lnTo>
                    <a:pt x="2144960" y="0"/>
                  </a:lnTo>
                  <a:lnTo>
                    <a:pt x="2332832" y="164715"/>
                  </a:lnTo>
                  <a:cubicBezTo>
                    <a:pt x="2471387" y="252054"/>
                    <a:pt x="2755510" y="441908"/>
                    <a:pt x="2987296" y="557051"/>
                  </a:cubicBezTo>
                </a:path>
              </a:pathLst>
            </a:custGeom>
            <a:noFill/>
            <a:ln w="25400" cap="rnd">
              <a:solidFill>
                <a:schemeClr val="bg2">
                  <a:lumMod val="75000"/>
                  <a:alpha val="65000"/>
                </a:schemeClr>
              </a:solidFill>
              <a:prstDash val="sysDot"/>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sp useBgFill="1">
        <p:nvSpPr>
          <p:cNvPr id="28" name="Rectangle 27">
            <a:extLst>
              <a:ext uri="{FF2B5EF4-FFF2-40B4-BE49-F238E27FC236}">
                <a16:creationId xmlns:a16="http://schemas.microsoft.com/office/drawing/2014/main" id="{FED6D074-A5E9-4040-9A92-7CD5F68ACBB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a:extLst>
              <a:ext uri="{FF2B5EF4-FFF2-40B4-BE49-F238E27FC236}">
                <a16:creationId xmlns:a16="http://schemas.microsoft.com/office/drawing/2014/main" id="{F58AFDA7-F965-4623-B9F5-22C35BE035DF}"/>
              </a:ext>
            </a:extLst>
          </p:cNvPr>
          <p:cNvPicPr>
            <a:picLocks noChangeAspect="1"/>
          </p:cNvPicPr>
          <p:nvPr/>
        </p:nvPicPr>
        <p:blipFill rotWithShape="1">
          <a:blip r:embed="rId2"/>
          <a:srcRect t="1523" b="14208"/>
          <a:stretch/>
        </p:blipFill>
        <p:spPr>
          <a:xfrm>
            <a:off x="20" y="10"/>
            <a:ext cx="12191979" cy="6857989"/>
          </a:xfrm>
          <a:prstGeom prst="rect">
            <a:avLst/>
          </a:prstGeom>
        </p:spPr>
      </p:pic>
      <p:sp>
        <p:nvSpPr>
          <p:cNvPr id="30" name="Rectangle 29">
            <a:extLst>
              <a:ext uri="{FF2B5EF4-FFF2-40B4-BE49-F238E27FC236}">
                <a16:creationId xmlns:a16="http://schemas.microsoft.com/office/drawing/2014/main" id="{C364144C-8BB1-450F-812B-D7D09A795C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a:off x="0" y="0"/>
            <a:ext cx="12192000" cy="4604516"/>
          </a:xfrm>
          <a:prstGeom prst="rect">
            <a:avLst/>
          </a:prstGeom>
          <a:gradFill>
            <a:gsLst>
              <a:gs pos="7000">
                <a:srgbClr val="000000">
                  <a:alpha val="0"/>
                </a:srgbClr>
              </a:gs>
              <a:gs pos="56000">
                <a:srgbClr val="000000">
                  <a:alpha val="56000"/>
                </a:srgbClr>
              </a:gs>
              <a:gs pos="100000">
                <a:srgbClr val="000000">
                  <a:alpha val="63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2AB427C-60E9-43A9-82F2-8050CAAD7F9C}"/>
              </a:ext>
            </a:extLst>
          </p:cNvPr>
          <p:cNvSpPr>
            <a:spLocks noGrp="1"/>
          </p:cNvSpPr>
          <p:nvPr>
            <p:ph type="title"/>
          </p:nvPr>
        </p:nvSpPr>
        <p:spPr>
          <a:xfrm>
            <a:off x="2101755" y="617839"/>
            <a:ext cx="7983941" cy="1190874"/>
          </a:xfrm>
        </p:spPr>
        <p:txBody>
          <a:bodyPr vert="horz" lIns="91440" tIns="45720" rIns="91440" bIns="45720" rtlCol="0" anchor="b">
            <a:normAutofit/>
          </a:bodyPr>
          <a:lstStyle/>
          <a:p>
            <a:pPr algn="ctr"/>
            <a:r>
              <a:rPr lang="en-US" sz="4400" dirty="0">
                <a:solidFill>
                  <a:srgbClr val="FFFFFF"/>
                </a:solidFill>
              </a:rPr>
              <a:t>What’s next?</a:t>
            </a:r>
          </a:p>
        </p:txBody>
      </p:sp>
      <p:sp>
        <p:nvSpPr>
          <p:cNvPr id="3" name="Text Placeholder 2">
            <a:extLst>
              <a:ext uri="{FF2B5EF4-FFF2-40B4-BE49-F238E27FC236}">
                <a16:creationId xmlns:a16="http://schemas.microsoft.com/office/drawing/2014/main" id="{76A6936E-6592-4314-98AA-94419233787B}"/>
              </a:ext>
            </a:extLst>
          </p:cNvPr>
          <p:cNvSpPr>
            <a:spLocks noGrp="1"/>
          </p:cNvSpPr>
          <p:nvPr>
            <p:ph type="body" idx="1"/>
          </p:nvPr>
        </p:nvSpPr>
        <p:spPr>
          <a:xfrm>
            <a:off x="2337280" y="2011672"/>
            <a:ext cx="7533565" cy="1417327"/>
          </a:xfrm>
        </p:spPr>
        <p:txBody>
          <a:bodyPr vert="horz" lIns="91440" tIns="45720" rIns="91440" bIns="45720" rtlCol="0" anchor="t">
            <a:normAutofit/>
          </a:bodyPr>
          <a:lstStyle/>
          <a:p>
            <a:pPr algn="ctr"/>
            <a:r>
              <a:rPr lang="en-US" sz="2000" cap="all" spc="300" dirty="0">
                <a:solidFill>
                  <a:srgbClr val="FFFFFF"/>
                </a:solidFill>
              </a:rPr>
              <a:t>Roadmap and final product</a:t>
            </a:r>
          </a:p>
        </p:txBody>
      </p:sp>
    </p:spTree>
    <p:extLst>
      <p:ext uri="{BB962C8B-B14F-4D97-AF65-F5344CB8AC3E}">
        <p14:creationId xmlns:p14="http://schemas.microsoft.com/office/powerpoint/2010/main" val="40058334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pic>
        <p:nvPicPr>
          <p:cNvPr id="6" name="Picture 5" descr="Rolls of blueprints">
            <a:extLst>
              <a:ext uri="{FF2B5EF4-FFF2-40B4-BE49-F238E27FC236}">
                <a16:creationId xmlns:a16="http://schemas.microsoft.com/office/drawing/2014/main" id="{5C4194CF-A7F3-4A5C-97A4-2DD0ACB659D7}"/>
              </a:ext>
            </a:extLst>
          </p:cNvPr>
          <p:cNvPicPr>
            <a:picLocks noChangeAspect="1"/>
          </p:cNvPicPr>
          <p:nvPr/>
        </p:nvPicPr>
        <p:blipFill rotWithShape="1">
          <a:blip r:embed="rId2"/>
          <a:srcRect t="1299" b="14431"/>
          <a:stretch/>
        </p:blipFill>
        <p:spPr>
          <a:xfrm>
            <a:off x="20" y="10"/>
            <a:ext cx="12191979" cy="6857989"/>
          </a:xfrm>
          <a:prstGeom prst="rect">
            <a:avLst/>
          </a:prstGeom>
        </p:spPr>
      </p:pic>
      <p:sp>
        <p:nvSpPr>
          <p:cNvPr id="2" name="Title 1">
            <a:extLst>
              <a:ext uri="{FF2B5EF4-FFF2-40B4-BE49-F238E27FC236}">
                <a16:creationId xmlns:a16="http://schemas.microsoft.com/office/drawing/2014/main" id="{83D44092-CCA9-464A-826A-1BF5103A6B66}"/>
              </a:ext>
            </a:extLst>
          </p:cNvPr>
          <p:cNvSpPr>
            <a:spLocks noGrp="1"/>
          </p:cNvSpPr>
          <p:nvPr>
            <p:ph type="title"/>
          </p:nvPr>
        </p:nvSpPr>
        <p:spPr>
          <a:xfrm>
            <a:off x="839788" y="449826"/>
            <a:ext cx="3932237" cy="1106129"/>
          </a:xfrm>
        </p:spPr>
        <p:txBody>
          <a:bodyPr vert="horz" lIns="91440" tIns="45720" rIns="91440" bIns="45720" rtlCol="0" anchor="b">
            <a:normAutofit/>
          </a:bodyPr>
          <a:lstStyle/>
          <a:p>
            <a:pPr algn="ctr"/>
            <a:r>
              <a:rPr lang="en-US" sz="4400" dirty="0">
                <a:solidFill>
                  <a:schemeClr val="tx1"/>
                </a:solidFill>
              </a:rPr>
              <a:t>XY pins placer</a:t>
            </a:r>
          </a:p>
        </p:txBody>
      </p:sp>
      <p:pic>
        <p:nvPicPr>
          <p:cNvPr id="9" name="Picture Placeholder 8">
            <a:extLst>
              <a:ext uri="{FF2B5EF4-FFF2-40B4-BE49-F238E27FC236}">
                <a16:creationId xmlns:a16="http://schemas.microsoft.com/office/drawing/2014/main" id="{EAD62166-7907-45EA-BA1B-346A18CF7F2C}"/>
              </a:ext>
            </a:extLst>
          </p:cNvPr>
          <p:cNvPicPr>
            <a:picLocks noGrp="1" noChangeAspect="1"/>
          </p:cNvPicPr>
          <p:nvPr>
            <p:ph type="pic" idx="1"/>
          </p:nvPr>
        </p:nvPicPr>
        <p:blipFill>
          <a:blip r:embed="rId3">
            <a:extLst>
              <a:ext uri="{28A0092B-C50C-407E-A947-70E740481C1C}">
                <a14:useLocalDpi xmlns:a14="http://schemas.microsoft.com/office/drawing/2010/main" val="0"/>
              </a:ext>
            </a:extLst>
          </a:blip>
          <a:srcRect l="14381" r="14381"/>
          <a:stretch>
            <a:fillRect/>
          </a:stretch>
        </p:blipFill>
        <p:spPr>
          <a:xfrm>
            <a:off x="5451231" y="308227"/>
            <a:ext cx="3874355" cy="3059226"/>
          </a:xfrm>
        </p:spPr>
      </p:pic>
      <p:sp>
        <p:nvSpPr>
          <p:cNvPr id="7" name="Text Placeholder 6">
            <a:extLst>
              <a:ext uri="{FF2B5EF4-FFF2-40B4-BE49-F238E27FC236}">
                <a16:creationId xmlns:a16="http://schemas.microsoft.com/office/drawing/2014/main" id="{CAE65390-2E06-40A4-BFCD-0A42F82F548F}"/>
              </a:ext>
            </a:extLst>
          </p:cNvPr>
          <p:cNvSpPr>
            <a:spLocks noGrp="1"/>
          </p:cNvSpPr>
          <p:nvPr>
            <p:ph type="body" sz="half" idx="2"/>
          </p:nvPr>
        </p:nvSpPr>
        <p:spPr>
          <a:xfrm>
            <a:off x="839788" y="1644445"/>
            <a:ext cx="3932237" cy="4689987"/>
          </a:xfrm>
        </p:spPr>
        <p:txBody>
          <a:bodyPr>
            <a:normAutofit/>
          </a:bodyPr>
          <a:lstStyle/>
          <a:p>
            <a:r>
              <a:rPr lang="en-US" sz="2000" b="1" dirty="0"/>
              <a:t>The next step is building an XY robot which is responsible for placing the bowling pins in the right places one by one as given as an input for the robot.</a:t>
            </a:r>
            <a:br>
              <a:rPr lang="en-US" sz="2000" b="1" dirty="0"/>
            </a:br>
            <a:r>
              <a:rPr lang="en-US" sz="2000" b="1" dirty="0"/>
              <a:t>This robot will put every pin in its place by using three step motors as two of them are responsible for the movement in Y coordinate and the third is responsible for the X coordinate. The movement is made using lead screws connected to the step motors</a:t>
            </a:r>
          </a:p>
        </p:txBody>
      </p:sp>
      <p:sp>
        <p:nvSpPr>
          <p:cNvPr id="3" name="AutoShape 2">
            <a:extLst>
              <a:ext uri="{FF2B5EF4-FFF2-40B4-BE49-F238E27FC236}">
                <a16:creationId xmlns:a16="http://schemas.microsoft.com/office/drawing/2014/main" id="{F66EAD95-F579-4A6A-8B25-06EE799EFAFE}"/>
              </a:ext>
            </a:extLst>
          </p:cNvPr>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en-US"/>
          </a:p>
        </p:txBody>
      </p:sp>
      <p:pic>
        <p:nvPicPr>
          <p:cNvPr id="5" name="Picture 4">
            <a:extLst>
              <a:ext uri="{FF2B5EF4-FFF2-40B4-BE49-F238E27FC236}">
                <a16:creationId xmlns:a16="http://schemas.microsoft.com/office/drawing/2014/main" id="{16D8E97E-12D6-42AF-B387-CC82094B0C49}"/>
              </a:ext>
            </a:extLst>
          </p:cNvPr>
          <p:cNvPicPr>
            <a:picLocks noChangeAspect="1"/>
          </p:cNvPicPr>
          <p:nvPr/>
        </p:nvPicPr>
        <p:blipFill rotWithShape="1">
          <a:blip r:embed="rId4">
            <a:extLst>
              <a:ext uri="{28A0092B-C50C-407E-A947-70E740481C1C}">
                <a14:useLocalDpi xmlns:a14="http://schemas.microsoft.com/office/drawing/2010/main" val="0"/>
              </a:ext>
            </a:extLst>
          </a:blip>
          <a:srcRect l="17867" r="7440"/>
          <a:stretch/>
        </p:blipFill>
        <p:spPr>
          <a:xfrm>
            <a:off x="5451231" y="3427871"/>
            <a:ext cx="3859519" cy="2906561"/>
          </a:xfrm>
          <a:prstGeom prst="rect">
            <a:avLst/>
          </a:prstGeom>
        </p:spPr>
      </p:pic>
    </p:spTree>
    <p:extLst>
      <p:ext uri="{BB962C8B-B14F-4D97-AF65-F5344CB8AC3E}">
        <p14:creationId xmlns:p14="http://schemas.microsoft.com/office/powerpoint/2010/main" val="2697144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MarrakeshVTI">
  <a:themeElements>
    <a:clrScheme name="AnalogousFromDarkSeedLeftStep">
      <a:dk1>
        <a:srgbClr val="000000"/>
      </a:dk1>
      <a:lt1>
        <a:srgbClr val="FFFFFF"/>
      </a:lt1>
      <a:dk2>
        <a:srgbClr val="301B2B"/>
      </a:dk2>
      <a:lt2>
        <a:srgbClr val="F0F3F3"/>
      </a:lt2>
      <a:accent1>
        <a:srgbClr val="C34D5F"/>
      </a:accent1>
      <a:accent2>
        <a:srgbClr val="B13B7E"/>
      </a:accent2>
      <a:accent3>
        <a:srgbClr val="C34DC1"/>
      </a:accent3>
      <a:accent4>
        <a:srgbClr val="823BB1"/>
      </a:accent4>
      <a:accent5>
        <a:srgbClr val="624DC3"/>
      </a:accent5>
      <a:accent6>
        <a:srgbClr val="3B57B1"/>
      </a:accent6>
      <a:hlink>
        <a:srgbClr val="7C55C6"/>
      </a:hlink>
      <a:folHlink>
        <a:srgbClr val="7F7F7F"/>
      </a:folHlink>
    </a:clrScheme>
    <a:fontScheme name="Goudy">
      <a:majorFont>
        <a:latin typeface="Goudy Old Style"/>
        <a:ea typeface=""/>
        <a:cs typeface=""/>
      </a:majorFont>
      <a:minorFont>
        <a:latin typeface="Goudy Old Style"/>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rrakeshVTI" id="{DCD97A9B-DAE4-42FA-B2F9-0A5C34F43D6C}" vid="{A7163F41-974B-4A88-831F-D9DFFFE40CEC}"/>
    </a:ext>
  </a:extLst>
</a:theme>
</file>

<file path=docProps/app.xml><?xml version="1.0" encoding="utf-8"?>
<Properties xmlns="http://schemas.openxmlformats.org/officeDocument/2006/extended-properties" xmlns:vt="http://schemas.openxmlformats.org/officeDocument/2006/docPropsVTypes">
  <TotalTime>3320</TotalTime>
  <Words>826</Words>
  <Application>Microsoft Office PowerPoint</Application>
  <PresentationFormat>Widescreen</PresentationFormat>
  <Paragraphs>31</Paragraphs>
  <Slides>12</Slides>
  <Notes>0</Notes>
  <HiddenSlides>0</HiddenSlides>
  <MMClips>1</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12</vt:i4>
      </vt:variant>
    </vt:vector>
  </HeadingPairs>
  <TitlesOfParts>
    <vt:vector size="15" baseType="lpstr">
      <vt:lpstr>Arial</vt:lpstr>
      <vt:lpstr>Goudy Old Style</vt:lpstr>
      <vt:lpstr>MarrakeshVTI</vt:lpstr>
      <vt:lpstr>Bowling IOT project</vt:lpstr>
      <vt:lpstr>Overview </vt:lpstr>
      <vt:lpstr>What is done?</vt:lpstr>
      <vt:lpstr>Then we faced some difficulties</vt:lpstr>
      <vt:lpstr>Building problems </vt:lpstr>
      <vt:lpstr>Cable management </vt:lpstr>
      <vt:lpstr>Software problems</vt:lpstr>
      <vt:lpstr>What’s next?</vt:lpstr>
      <vt:lpstr>XY pins placer</vt:lpstr>
      <vt:lpstr>The base</vt:lpstr>
      <vt:lpstr>Mobile app</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Bowling IOT project</dc:title>
  <dc:creator>ameer farhoud</dc:creator>
  <cp:lastModifiedBy>ameer farhoud</cp:lastModifiedBy>
  <cp:revision>7</cp:revision>
  <dcterms:created xsi:type="dcterms:W3CDTF">2021-09-16T10:12:34Z</dcterms:created>
  <dcterms:modified xsi:type="dcterms:W3CDTF">2021-09-19T17:28:59Z</dcterms:modified>
</cp:coreProperties>
</file>

<file path=docProps/thumbnail.jpeg>
</file>